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7"/>
  </p:notesMasterIdLst>
  <p:sldIdLst>
    <p:sldId id="273" r:id="rId2"/>
    <p:sldId id="287" r:id="rId3"/>
    <p:sldId id="283" r:id="rId4"/>
    <p:sldId id="295" r:id="rId5"/>
    <p:sldId id="296" r:id="rId6"/>
    <p:sldId id="289" r:id="rId7"/>
    <p:sldId id="297" r:id="rId8"/>
    <p:sldId id="299" r:id="rId9"/>
    <p:sldId id="300" r:id="rId10"/>
    <p:sldId id="303" r:id="rId11"/>
    <p:sldId id="301" r:id="rId12"/>
    <p:sldId id="305" r:id="rId13"/>
    <p:sldId id="292" r:id="rId14"/>
    <p:sldId id="291" r:id="rId15"/>
    <p:sldId id="306" r:id="rId16"/>
    <p:sldId id="307" r:id="rId17"/>
    <p:sldId id="294" r:id="rId18"/>
    <p:sldId id="310" r:id="rId19"/>
    <p:sldId id="308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20" r:id="rId29"/>
    <p:sldId id="339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30" r:id="rId39"/>
    <p:sldId id="338" r:id="rId40"/>
    <p:sldId id="333" r:id="rId41"/>
    <p:sldId id="334" r:id="rId42"/>
    <p:sldId id="335" r:id="rId43"/>
    <p:sldId id="337" r:id="rId44"/>
    <p:sldId id="285" r:id="rId45"/>
    <p:sldId id="336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ScriptoramaMarkdownJF" pitchFamily="2" charset="0"/>
      <p:regular r:id="rId5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65" userDrawn="1">
          <p15:clr>
            <a:srgbClr val="A4A3A4"/>
          </p15:clr>
        </p15:guide>
        <p15:guide id="3" orient="horz" pos="288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7723C7-87E0-7518-CAB1-BEDB255A5640}" name="Nina Rudolf" initials="NR" userId="S::nina.rudolf@republica.ch::715e6a61-4735-458a-b23c-aa4350214c55" providerId="AD"/>
  <p188:author id="{866DDDF8-9EB9-1C63-75D8-F8B82F0833EB}" name="Nina Hoffmann" initials="NH" userId="S::nina.hoffmann@republica.ch::4cacd483-122d-4675-98a0-c677a0b4ff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583"/>
    <a:srgbClr val="FF00FF"/>
    <a:srgbClr val="E20646"/>
    <a:srgbClr val="DCD3B4"/>
    <a:srgbClr val="E3000B"/>
    <a:srgbClr val="FFFFFF"/>
    <a:srgbClr val="FF7D4B"/>
    <a:srgbClr val="E2DDFC"/>
    <a:srgbClr val="6E55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5"/>
    <p:restoredTop sz="96327"/>
  </p:normalViewPr>
  <p:slideViewPr>
    <p:cSldViewPr snapToGrid="0" snapToObjects="1" showGuides="1">
      <p:cViewPr varScale="1">
        <p:scale>
          <a:sx n="109" d="100"/>
          <a:sy n="109" d="100"/>
        </p:scale>
        <p:origin x="200" y="512"/>
      </p:cViewPr>
      <p:guideLst>
        <p:guide pos="2865"/>
        <p:guide orient="horz" pos="28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F7CCE92-D207-B44C-90EC-C9DE06EF5CF1}" type="datetimeFigureOut">
              <a:rPr lang="de-DE" smtClean="0"/>
              <a:pPr/>
              <a:t>27.07.23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4902ED9-4E4A-0249-AF5F-894B41AA915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067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0B6DEF4-481A-9361-5EE9-25D93A04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75FBF4-7B71-5271-C44B-E0563E7561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560083"/>
            <a:ext cx="7433441" cy="2387600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DC824A-5421-28E3-72D0-0D7BBE0D1E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052383"/>
            <a:ext cx="7433440" cy="1394505"/>
          </a:xfrm>
        </p:spPr>
        <p:txBody>
          <a:bodyPr>
            <a:norm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B0CBA54A-D10B-AE47-3B51-6C00580F1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952" y="706810"/>
            <a:ext cx="2609196" cy="5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34CE4618-DF4B-3DCD-F5B4-0EBB2DCDA8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4275" y="0"/>
            <a:ext cx="5927725" cy="20621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D87B905C-CA3F-7C88-98AE-CCA54DF376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4275" y="2395538"/>
            <a:ext cx="5927725" cy="20637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4275EE67-CDB7-EA8B-E255-57ADD53954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64275" y="4795838"/>
            <a:ext cx="5927725" cy="20621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5025"/>
            <a:ext cx="5088900" cy="1214912"/>
          </a:xfrm>
        </p:spPr>
        <p:txBody>
          <a:bodyPr/>
          <a:lstStyle/>
          <a:p>
            <a:r>
              <a:rPr lang="de-DE" dirty="0"/>
              <a:t>Drei Bilder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028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903" y="545025"/>
            <a:ext cx="5088900" cy="1214912"/>
          </a:xfrm>
        </p:spPr>
        <p:txBody>
          <a:bodyPr/>
          <a:lstStyle/>
          <a:p>
            <a:r>
              <a:rPr lang="de-DE" dirty="0"/>
              <a:t>Ein Bild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77A3E4E-66F6-6515-A1CB-3E9F52970E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27104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0DB75B-3DF1-ADE1-1A14-772AD848D1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424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897" y="545025"/>
            <a:ext cx="5088900" cy="1214912"/>
          </a:xfrm>
        </p:spPr>
        <p:txBody>
          <a:bodyPr/>
          <a:lstStyle/>
          <a:p>
            <a:r>
              <a:rPr lang="de-DE" dirty="0"/>
              <a:t>Zwei Bilder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896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77A3E4E-66F6-6515-A1CB-3E9F52970E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" y="0"/>
            <a:ext cx="5927104" cy="32600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AAEACA2-8C72-38D4-1302-9507F98B2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597901"/>
            <a:ext cx="5927104" cy="32600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B0A9A1-A797-217B-EA99-AE6F0693D1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05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34CE4618-DF4B-3DCD-F5B4-0EBB2DCDA8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27725" cy="20621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D87B905C-CA3F-7C88-98AE-CCA54DF376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395538"/>
            <a:ext cx="5927725" cy="20637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4275EE67-CDB7-EA8B-E255-57ADD53954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795838"/>
            <a:ext cx="5927725" cy="20621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900" y="545025"/>
            <a:ext cx="5088900" cy="1214912"/>
          </a:xfrm>
        </p:spPr>
        <p:txBody>
          <a:bodyPr/>
          <a:lstStyle/>
          <a:p>
            <a:r>
              <a:rPr lang="de-DE" dirty="0"/>
              <a:t>Drei Bilder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8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EB22A5-4201-1FFC-3F50-C03B30F7E1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924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812B4D2-21F3-5D23-3AEB-618739326D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004539"/>
            <a:ext cx="12192000" cy="48534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und Bild</a:t>
            </a:r>
          </a:p>
        </p:txBody>
      </p:sp>
    </p:spTree>
    <p:extLst>
      <p:ext uri="{BB962C8B-B14F-4D97-AF65-F5344CB8AC3E}">
        <p14:creationId xmlns:p14="http://schemas.microsoft.com/office/powerpoint/2010/main" val="28927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E0113084-3D19-3E5B-0B6D-9496253A4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68" y="-1157454"/>
            <a:ext cx="12190724" cy="9172907"/>
          </a:xfrm>
          <a:prstGeom prst="rect">
            <a:avLst/>
          </a:prstGeom>
        </p:spPr>
      </p:pic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9A67813B-BA1C-08FA-E05F-3E36BF149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77811" y="3191589"/>
            <a:ext cx="3699935" cy="1510472"/>
          </a:xfrm>
        </p:spPr>
        <p:txBody>
          <a:bodyPr>
            <a:normAutofit/>
          </a:bodyPr>
          <a:lstStyle>
            <a:lvl1pPr>
              <a:defRPr sz="1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EDF8E356-EFCE-82EE-9A8F-EAE842C440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7811" y="3858337"/>
            <a:ext cx="5257800" cy="2387600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Zwischentitel französisch</a:t>
            </a:r>
          </a:p>
        </p:txBody>
      </p:sp>
    </p:spTree>
    <p:extLst>
      <p:ext uri="{BB962C8B-B14F-4D97-AF65-F5344CB8AC3E}">
        <p14:creationId xmlns:p14="http://schemas.microsoft.com/office/powerpoint/2010/main" val="1614744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wischen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E0113084-3D19-3E5B-0B6D-9496253A4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26309" y="-2772693"/>
            <a:ext cx="13750562" cy="10346606"/>
          </a:xfrm>
          <a:prstGeom prst="rect">
            <a:avLst/>
          </a:prstGeom>
        </p:spPr>
      </p:pic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9A67813B-BA1C-08FA-E05F-3E36BF149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7284" y="2270108"/>
            <a:ext cx="5257800" cy="1510472"/>
          </a:xfrm>
        </p:spPr>
        <p:txBody>
          <a:bodyPr>
            <a:normAutofit/>
          </a:bodyPr>
          <a:lstStyle>
            <a:lvl1pPr algn="r">
              <a:defRPr sz="1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EDF8E356-EFCE-82EE-9A8F-EAE842C440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7284" y="2936856"/>
            <a:ext cx="5257800" cy="2387600"/>
          </a:xfrm>
        </p:spPr>
        <p:txBody>
          <a:bodyPr anchor="t" anchorCtr="0">
            <a:normAutofit/>
          </a:bodyPr>
          <a:lstStyle>
            <a:lvl1pPr algn="r">
              <a:lnSpc>
                <a:spcPct val="90000"/>
              </a:lnSpc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Zwischentitel</a:t>
            </a:r>
          </a:p>
        </p:txBody>
      </p:sp>
    </p:spTree>
    <p:extLst>
      <p:ext uri="{BB962C8B-B14F-4D97-AF65-F5344CB8AC3E}">
        <p14:creationId xmlns:p14="http://schemas.microsoft.com/office/powerpoint/2010/main" val="269073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und Text Einspaltig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68CCF-BEBB-0CF4-41FF-A5E6760B9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3970472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0776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68CCF-BEBB-0CF4-41FF-A5E6760B9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3970472"/>
          </a:xfrm>
        </p:spPr>
        <p:txBody>
          <a:bodyPr/>
          <a:lstStyle>
            <a:lvl1pPr>
              <a:lnSpc>
                <a:spcPts val="192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92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2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2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2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82221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68CCF-BEBB-0CF4-41FF-A5E6760B9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3970472"/>
          </a:xfrm>
        </p:spPr>
        <p:txBody>
          <a:bodyPr/>
          <a:lstStyle>
            <a:lvl1pPr>
              <a:lnSpc>
                <a:spcPts val="192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92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2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2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2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90531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und Text Zweispaltig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68CCF-BEBB-0CF4-41FF-A5E6760B9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C0AEBC-A281-4BBD-453D-91A24350FA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64896" y="2005013"/>
            <a:ext cx="5088902" cy="3970024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5865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5025"/>
            <a:ext cx="5088900" cy="1214912"/>
          </a:xfrm>
        </p:spPr>
        <p:txBody>
          <a:bodyPr/>
          <a:lstStyle/>
          <a:p>
            <a:r>
              <a:rPr lang="de-DE" dirty="0"/>
              <a:t>Ein Bild 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77A3E4E-66F6-6515-A1CB-3E9F52970E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4902" y="0"/>
            <a:ext cx="5927104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53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5025"/>
            <a:ext cx="5088900" cy="1214912"/>
          </a:xfrm>
        </p:spPr>
        <p:txBody>
          <a:bodyPr/>
          <a:lstStyle/>
          <a:p>
            <a:r>
              <a:rPr lang="de-DE" dirty="0"/>
              <a:t>Zwei Bilder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77A3E4E-66F6-6515-A1CB-3E9F52970E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4902" y="0"/>
            <a:ext cx="5927104" cy="32600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AAEACA2-8C72-38D4-1302-9507F98B2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4896" y="3597901"/>
            <a:ext cx="5927104" cy="32600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35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4C7311B-4386-8B83-B8C2-6545343F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025"/>
            <a:ext cx="105156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D8E8E2-9996-9685-EC4F-36C775A13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05013"/>
            <a:ext cx="10515600" cy="396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CE5F67-16DD-AD4C-4479-E6DF3B6DA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50BE594-1ABD-02C4-0A7F-B79E4807D540}"/>
              </a:ext>
            </a:extLst>
          </p:cNvPr>
          <p:cNvGrpSpPr/>
          <p:nvPr userDrawn="1"/>
        </p:nvGrpSpPr>
        <p:grpSpPr>
          <a:xfrm>
            <a:off x="9953698" y="1031561"/>
            <a:ext cx="1337277" cy="295052"/>
            <a:chOff x="8907253" y="-686788"/>
            <a:chExt cx="3000769" cy="662079"/>
          </a:xfrm>
        </p:grpSpPr>
        <p:grpSp>
          <p:nvGrpSpPr>
            <p:cNvPr id="46" name="Grafik 8">
              <a:extLst>
                <a:ext uri="{FF2B5EF4-FFF2-40B4-BE49-F238E27FC236}">
                  <a16:creationId xmlns:a16="http://schemas.microsoft.com/office/drawing/2014/main" id="{8AB1CD57-FD61-A19D-C345-78BFFCFC0C2F}"/>
                </a:ext>
              </a:extLst>
            </p:cNvPr>
            <p:cNvGrpSpPr/>
            <p:nvPr/>
          </p:nvGrpSpPr>
          <p:grpSpPr>
            <a:xfrm>
              <a:off x="9893033" y="-648269"/>
              <a:ext cx="2014989" cy="585809"/>
              <a:chOff x="9893033" y="-648269"/>
              <a:chExt cx="2014989" cy="585809"/>
            </a:xfrm>
            <a:solidFill>
              <a:schemeClr val="tx1"/>
            </a:solidFill>
          </p:grpSpPr>
          <p:grpSp>
            <p:nvGrpSpPr>
              <p:cNvPr id="50" name="Grafik 8">
                <a:extLst>
                  <a:ext uri="{FF2B5EF4-FFF2-40B4-BE49-F238E27FC236}">
                    <a16:creationId xmlns:a16="http://schemas.microsoft.com/office/drawing/2014/main" id="{D87EF3EE-C83D-24AF-C855-2F763A3215A2}"/>
                  </a:ext>
                </a:extLst>
              </p:cNvPr>
              <p:cNvGrpSpPr/>
              <p:nvPr/>
            </p:nvGrpSpPr>
            <p:grpSpPr>
              <a:xfrm>
                <a:off x="9893033" y="-648269"/>
                <a:ext cx="2014989" cy="222217"/>
                <a:chOff x="9893033" y="-648269"/>
                <a:chExt cx="2014989" cy="222217"/>
              </a:xfrm>
              <a:grpFill/>
            </p:grpSpPr>
            <p:sp>
              <p:nvSpPr>
                <p:cNvPr id="64" name="Freihandform 63">
                  <a:extLst>
                    <a:ext uri="{FF2B5EF4-FFF2-40B4-BE49-F238E27FC236}">
                      <a16:creationId xmlns:a16="http://schemas.microsoft.com/office/drawing/2014/main" id="{D3DFC4D5-9062-2E8E-95D4-41623581D240}"/>
                    </a:ext>
                  </a:extLst>
                </p:cNvPr>
                <p:cNvSpPr/>
                <p:nvPr/>
              </p:nvSpPr>
              <p:spPr>
                <a:xfrm>
                  <a:off x="9893033" y="-636602"/>
                  <a:ext cx="119423" cy="210550"/>
                </a:xfrm>
                <a:custGeom>
                  <a:avLst/>
                  <a:gdLst>
                    <a:gd name="connsiteX0" fmla="*/ 105601 w 119423"/>
                    <a:gd name="connsiteY0" fmla="*/ 34126 h 210550"/>
                    <a:gd name="connsiteX1" fmla="*/ 67069 w 119423"/>
                    <a:gd name="connsiteY1" fmla="*/ 25661 h 210550"/>
                    <a:gd name="connsiteX2" fmla="*/ 31183 w 119423"/>
                    <a:gd name="connsiteY2" fmla="*/ 52790 h 210550"/>
                    <a:gd name="connsiteX3" fmla="*/ 119424 w 119423"/>
                    <a:gd name="connsiteY3" fmla="*/ 149889 h 210550"/>
                    <a:gd name="connsiteX4" fmla="*/ 44416 w 119423"/>
                    <a:gd name="connsiteY4" fmla="*/ 210551 h 210550"/>
                    <a:gd name="connsiteX5" fmla="*/ 2355 w 119423"/>
                    <a:gd name="connsiteY5" fmla="*/ 202102 h 210550"/>
                    <a:gd name="connsiteX6" fmla="*/ 5293 w 119423"/>
                    <a:gd name="connsiteY6" fmla="*/ 174972 h 210550"/>
                    <a:gd name="connsiteX7" fmla="*/ 47944 w 119423"/>
                    <a:gd name="connsiteY7" fmla="*/ 184890 h 210550"/>
                    <a:gd name="connsiteX8" fmla="*/ 88240 w 119423"/>
                    <a:gd name="connsiteY8" fmla="*/ 151638 h 210550"/>
                    <a:gd name="connsiteX9" fmla="*/ 0 w 119423"/>
                    <a:gd name="connsiteY9" fmla="*/ 55414 h 210550"/>
                    <a:gd name="connsiteX10" fmla="*/ 65887 w 119423"/>
                    <a:gd name="connsiteY10" fmla="*/ 0 h 210550"/>
                    <a:gd name="connsiteX11" fmla="*/ 109712 w 119423"/>
                    <a:gd name="connsiteY11" fmla="*/ 7294 h 210550"/>
                    <a:gd name="connsiteX12" fmla="*/ 105601 w 119423"/>
                    <a:gd name="connsiteY12" fmla="*/ 34126 h 21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23" h="210550">
                      <a:moveTo>
                        <a:pt x="105601" y="34126"/>
                      </a:moveTo>
                      <a:cubicBezTo>
                        <a:pt x="90596" y="28285"/>
                        <a:pt x="82357" y="25661"/>
                        <a:pt x="67069" y="25661"/>
                      </a:cubicBezTo>
                      <a:cubicBezTo>
                        <a:pt x="50591" y="25661"/>
                        <a:pt x="31183" y="31503"/>
                        <a:pt x="31183" y="52790"/>
                      </a:cubicBezTo>
                      <a:cubicBezTo>
                        <a:pt x="31183" y="91867"/>
                        <a:pt x="119424" y="82824"/>
                        <a:pt x="119424" y="149889"/>
                      </a:cubicBezTo>
                      <a:cubicBezTo>
                        <a:pt x="119424" y="193339"/>
                        <a:pt x="85594" y="210551"/>
                        <a:pt x="44416" y="210551"/>
                      </a:cubicBezTo>
                      <a:cubicBezTo>
                        <a:pt x="30002" y="210551"/>
                        <a:pt x="15887" y="206475"/>
                        <a:pt x="2355" y="202102"/>
                      </a:cubicBezTo>
                      <a:lnTo>
                        <a:pt x="5293" y="174972"/>
                      </a:lnTo>
                      <a:cubicBezTo>
                        <a:pt x="15296" y="179048"/>
                        <a:pt x="32948" y="184890"/>
                        <a:pt x="47944" y="184890"/>
                      </a:cubicBezTo>
                      <a:cubicBezTo>
                        <a:pt x="64713" y="184890"/>
                        <a:pt x="88240" y="175550"/>
                        <a:pt x="88240" y="151638"/>
                      </a:cubicBezTo>
                      <a:cubicBezTo>
                        <a:pt x="88240" y="106158"/>
                        <a:pt x="0" y="118683"/>
                        <a:pt x="0" y="55414"/>
                      </a:cubicBezTo>
                      <a:cubicBezTo>
                        <a:pt x="0" y="19242"/>
                        <a:pt x="28828" y="0"/>
                        <a:pt x="65887" y="0"/>
                      </a:cubicBezTo>
                      <a:cubicBezTo>
                        <a:pt x="79419" y="0"/>
                        <a:pt x="95597" y="2327"/>
                        <a:pt x="109712" y="7294"/>
                      </a:cubicBezTo>
                      <a:lnTo>
                        <a:pt x="105601" y="3412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5" name="Freihandform 64">
                  <a:extLst>
                    <a:ext uri="{FF2B5EF4-FFF2-40B4-BE49-F238E27FC236}">
                      <a16:creationId xmlns:a16="http://schemas.microsoft.com/office/drawing/2014/main" id="{B784994B-75B7-C540-C392-8E3D551F414B}"/>
                    </a:ext>
                  </a:extLst>
                </p:cNvPr>
                <p:cNvSpPr/>
                <p:nvPr/>
              </p:nvSpPr>
              <p:spPr>
                <a:xfrm>
                  <a:off x="10037423" y="-581782"/>
                  <a:ext cx="111184" cy="155730"/>
                </a:xfrm>
                <a:custGeom>
                  <a:avLst/>
                  <a:gdLst>
                    <a:gd name="connsiteX0" fmla="*/ 107656 w 111184"/>
                    <a:gd name="connsiteY0" fmla="*/ 28582 h 155730"/>
                    <a:gd name="connsiteX1" fmla="*/ 77655 w 111184"/>
                    <a:gd name="connsiteY1" fmla="*/ 22162 h 155730"/>
                    <a:gd name="connsiteX2" fmla="*/ 29411 w 111184"/>
                    <a:gd name="connsiteY2" fmla="*/ 77874 h 155730"/>
                    <a:gd name="connsiteX3" fmla="*/ 79419 w 111184"/>
                    <a:gd name="connsiteY3" fmla="*/ 133568 h 155730"/>
                    <a:gd name="connsiteX4" fmla="*/ 109129 w 111184"/>
                    <a:gd name="connsiteY4" fmla="*/ 125119 h 155730"/>
                    <a:gd name="connsiteX5" fmla="*/ 111185 w 111184"/>
                    <a:gd name="connsiteY5" fmla="*/ 149609 h 155730"/>
                    <a:gd name="connsiteX6" fmla="*/ 76473 w 111184"/>
                    <a:gd name="connsiteY6" fmla="*/ 155731 h 155730"/>
                    <a:gd name="connsiteX7" fmla="*/ 0 w 111184"/>
                    <a:gd name="connsiteY7" fmla="*/ 77874 h 155730"/>
                    <a:gd name="connsiteX8" fmla="*/ 76473 w 111184"/>
                    <a:gd name="connsiteY8" fmla="*/ 0 h 155730"/>
                    <a:gd name="connsiteX9" fmla="*/ 110011 w 111184"/>
                    <a:gd name="connsiteY9" fmla="*/ 5842 h 155730"/>
                    <a:gd name="connsiteX10" fmla="*/ 107656 w 111184"/>
                    <a:gd name="connsiteY10" fmla="*/ 28582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184" h="155730">
                      <a:moveTo>
                        <a:pt x="107656" y="28582"/>
                      </a:moveTo>
                      <a:cubicBezTo>
                        <a:pt x="97070" y="24209"/>
                        <a:pt x="86476" y="22162"/>
                        <a:pt x="77655" y="22162"/>
                      </a:cubicBezTo>
                      <a:cubicBezTo>
                        <a:pt x="46771" y="22162"/>
                        <a:pt x="29411" y="49572"/>
                        <a:pt x="29411" y="77874"/>
                      </a:cubicBezTo>
                      <a:cubicBezTo>
                        <a:pt x="29411" y="104409"/>
                        <a:pt x="43825" y="133568"/>
                        <a:pt x="79419" y="133568"/>
                      </a:cubicBezTo>
                      <a:cubicBezTo>
                        <a:pt x="88831" y="133568"/>
                        <a:pt x="100599" y="130648"/>
                        <a:pt x="109129" y="125119"/>
                      </a:cubicBezTo>
                      <a:lnTo>
                        <a:pt x="111185" y="149609"/>
                      </a:lnTo>
                      <a:cubicBezTo>
                        <a:pt x="99717" y="154856"/>
                        <a:pt x="86476" y="155731"/>
                        <a:pt x="76473" y="155731"/>
                      </a:cubicBezTo>
                      <a:cubicBezTo>
                        <a:pt x="31175" y="155731"/>
                        <a:pt x="0" y="120449"/>
                        <a:pt x="0" y="77874"/>
                      </a:cubicBezTo>
                      <a:cubicBezTo>
                        <a:pt x="0" y="32674"/>
                        <a:pt x="30592" y="0"/>
                        <a:pt x="76473" y="0"/>
                      </a:cubicBezTo>
                      <a:cubicBezTo>
                        <a:pt x="87649" y="0"/>
                        <a:pt x="102064" y="2624"/>
                        <a:pt x="110011" y="5842"/>
                      </a:cubicBezTo>
                      <a:lnTo>
                        <a:pt x="107656" y="2858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6" name="Freihandform 65">
                  <a:extLst>
                    <a:ext uri="{FF2B5EF4-FFF2-40B4-BE49-F238E27FC236}">
                      <a16:creationId xmlns:a16="http://schemas.microsoft.com/office/drawing/2014/main" id="{53B15401-A873-7DD9-F559-A878A357A1C5}"/>
                    </a:ext>
                  </a:extLst>
                </p:cNvPr>
                <p:cNvSpPr/>
                <p:nvPr/>
              </p:nvSpPr>
              <p:spPr>
                <a:xfrm>
                  <a:off x="10180349" y="-648269"/>
                  <a:ext cx="132655" cy="218719"/>
                </a:xfrm>
                <a:custGeom>
                  <a:avLst/>
                  <a:gdLst>
                    <a:gd name="connsiteX0" fmla="*/ 0 w 132655"/>
                    <a:gd name="connsiteY0" fmla="*/ 0 h 218719"/>
                    <a:gd name="connsiteX1" fmla="*/ 27646 w 132655"/>
                    <a:gd name="connsiteY1" fmla="*/ 0 h 218719"/>
                    <a:gd name="connsiteX2" fmla="*/ 27646 w 132655"/>
                    <a:gd name="connsiteY2" fmla="*/ 91273 h 218719"/>
                    <a:gd name="connsiteX3" fmla="*/ 28229 w 132655"/>
                    <a:gd name="connsiteY3" fmla="*/ 91273 h 218719"/>
                    <a:gd name="connsiteX4" fmla="*/ 76473 w 132655"/>
                    <a:gd name="connsiteY4" fmla="*/ 66487 h 218719"/>
                    <a:gd name="connsiteX5" fmla="*/ 132656 w 132655"/>
                    <a:gd name="connsiteY5" fmla="*/ 130351 h 218719"/>
                    <a:gd name="connsiteX6" fmla="*/ 132656 w 132655"/>
                    <a:gd name="connsiteY6" fmla="*/ 218720 h 218719"/>
                    <a:gd name="connsiteX7" fmla="*/ 105001 w 132655"/>
                    <a:gd name="connsiteY7" fmla="*/ 218720 h 218719"/>
                    <a:gd name="connsiteX8" fmla="*/ 105001 w 132655"/>
                    <a:gd name="connsiteY8" fmla="*/ 141737 h 218719"/>
                    <a:gd name="connsiteX9" fmla="*/ 73235 w 132655"/>
                    <a:gd name="connsiteY9" fmla="*/ 88650 h 218719"/>
                    <a:gd name="connsiteX10" fmla="*/ 27646 w 132655"/>
                    <a:gd name="connsiteY10" fmla="*/ 149889 h 218719"/>
                    <a:gd name="connsiteX11" fmla="*/ 27646 w 132655"/>
                    <a:gd name="connsiteY11" fmla="*/ 218720 h 218719"/>
                    <a:gd name="connsiteX12" fmla="*/ 0 w 132655"/>
                    <a:gd name="connsiteY12" fmla="*/ 218720 h 218719"/>
                    <a:gd name="connsiteX13" fmla="*/ 0 w 132655"/>
                    <a:gd name="connsiteY13" fmla="*/ 0 h 21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218719">
                      <a:moveTo>
                        <a:pt x="0" y="0"/>
                      </a:moveTo>
                      <a:lnTo>
                        <a:pt x="27646" y="0"/>
                      </a:lnTo>
                      <a:lnTo>
                        <a:pt x="27646" y="91273"/>
                      </a:lnTo>
                      <a:lnTo>
                        <a:pt x="28229" y="91273"/>
                      </a:lnTo>
                      <a:cubicBezTo>
                        <a:pt x="38232" y="75530"/>
                        <a:pt x="55584" y="66487"/>
                        <a:pt x="76473" y="66487"/>
                      </a:cubicBezTo>
                      <a:cubicBezTo>
                        <a:pt x="115296" y="66487"/>
                        <a:pt x="132656" y="90399"/>
                        <a:pt x="132656" y="130351"/>
                      </a:cubicBezTo>
                      <a:lnTo>
                        <a:pt x="132656" y="218720"/>
                      </a:lnTo>
                      <a:lnTo>
                        <a:pt x="105001" y="218720"/>
                      </a:lnTo>
                      <a:lnTo>
                        <a:pt x="105001" y="141737"/>
                      </a:lnTo>
                      <a:cubicBezTo>
                        <a:pt x="105001" y="107033"/>
                        <a:pt x="97353" y="90118"/>
                        <a:pt x="73235" y="88650"/>
                      </a:cubicBezTo>
                      <a:cubicBezTo>
                        <a:pt x="41761" y="88650"/>
                        <a:pt x="27646" y="113733"/>
                        <a:pt x="27646" y="149889"/>
                      </a:cubicBezTo>
                      <a:lnTo>
                        <a:pt x="27646" y="218720"/>
                      </a:lnTo>
                      <a:lnTo>
                        <a:pt x="0" y="218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Freihandform 66">
                  <a:extLst>
                    <a:ext uri="{FF2B5EF4-FFF2-40B4-BE49-F238E27FC236}">
                      <a16:creationId xmlns:a16="http://schemas.microsoft.com/office/drawing/2014/main" id="{B24FE22B-7A9F-1490-B1E6-16ABF0D1EE71}"/>
                    </a:ext>
                  </a:extLst>
                </p:cNvPr>
                <p:cNvSpPr/>
                <p:nvPr/>
              </p:nvSpPr>
              <p:spPr>
                <a:xfrm>
                  <a:off x="10340019" y="-578284"/>
                  <a:ext cx="237956" cy="148733"/>
                </a:xfrm>
                <a:custGeom>
                  <a:avLst/>
                  <a:gdLst>
                    <a:gd name="connsiteX0" fmla="*/ 189721 w 237956"/>
                    <a:gd name="connsiteY0" fmla="*/ 148734 h 148733"/>
                    <a:gd name="connsiteX1" fmla="*/ 157656 w 237956"/>
                    <a:gd name="connsiteY1" fmla="*/ 148734 h 148733"/>
                    <a:gd name="connsiteX2" fmla="*/ 118833 w 237956"/>
                    <a:gd name="connsiteY2" fmla="*/ 23912 h 148733"/>
                    <a:gd name="connsiteX3" fmla="*/ 118242 w 237956"/>
                    <a:gd name="connsiteY3" fmla="*/ 23912 h 148733"/>
                    <a:gd name="connsiteX4" fmla="*/ 80301 w 237956"/>
                    <a:gd name="connsiteY4" fmla="*/ 148734 h 148733"/>
                    <a:gd name="connsiteX5" fmla="*/ 48236 w 237956"/>
                    <a:gd name="connsiteY5" fmla="*/ 148734 h 148733"/>
                    <a:gd name="connsiteX6" fmla="*/ 0 w 237956"/>
                    <a:gd name="connsiteY6" fmla="*/ 0 h 148733"/>
                    <a:gd name="connsiteX7" fmla="*/ 30301 w 237956"/>
                    <a:gd name="connsiteY7" fmla="*/ 0 h 148733"/>
                    <a:gd name="connsiteX8" fmla="*/ 64713 w 237956"/>
                    <a:gd name="connsiteY8" fmla="*/ 123073 h 148733"/>
                    <a:gd name="connsiteX9" fmla="*/ 65296 w 237956"/>
                    <a:gd name="connsiteY9" fmla="*/ 123073 h 148733"/>
                    <a:gd name="connsiteX10" fmla="*/ 103537 w 237956"/>
                    <a:gd name="connsiteY10" fmla="*/ 0 h 148733"/>
                    <a:gd name="connsiteX11" fmla="*/ 136185 w 237956"/>
                    <a:gd name="connsiteY11" fmla="*/ 0 h 148733"/>
                    <a:gd name="connsiteX12" fmla="*/ 173834 w 237956"/>
                    <a:gd name="connsiteY12" fmla="*/ 123073 h 148733"/>
                    <a:gd name="connsiteX13" fmla="*/ 174425 w 237956"/>
                    <a:gd name="connsiteY13" fmla="*/ 123073 h 148733"/>
                    <a:gd name="connsiteX14" fmla="*/ 210901 w 237956"/>
                    <a:gd name="connsiteY14" fmla="*/ 0 h 148733"/>
                    <a:gd name="connsiteX15" fmla="*/ 237957 w 237956"/>
                    <a:gd name="connsiteY15" fmla="*/ 0 h 148733"/>
                    <a:gd name="connsiteX16" fmla="*/ 189721 w 237956"/>
                    <a:gd name="connsiteY16" fmla="*/ 148734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7956" h="148733">
                      <a:moveTo>
                        <a:pt x="189721" y="148734"/>
                      </a:moveTo>
                      <a:lnTo>
                        <a:pt x="157656" y="148734"/>
                      </a:lnTo>
                      <a:lnTo>
                        <a:pt x="118833" y="23912"/>
                      </a:lnTo>
                      <a:lnTo>
                        <a:pt x="118242" y="23912"/>
                      </a:lnTo>
                      <a:lnTo>
                        <a:pt x="80301" y="148734"/>
                      </a:lnTo>
                      <a:lnTo>
                        <a:pt x="48236" y="148734"/>
                      </a:lnTo>
                      <a:lnTo>
                        <a:pt x="0" y="0"/>
                      </a:lnTo>
                      <a:lnTo>
                        <a:pt x="30301" y="0"/>
                      </a:lnTo>
                      <a:lnTo>
                        <a:pt x="64713" y="123073"/>
                      </a:lnTo>
                      <a:lnTo>
                        <a:pt x="65296" y="123073"/>
                      </a:lnTo>
                      <a:lnTo>
                        <a:pt x="103537" y="0"/>
                      </a:lnTo>
                      <a:lnTo>
                        <a:pt x="136185" y="0"/>
                      </a:lnTo>
                      <a:lnTo>
                        <a:pt x="173834" y="123073"/>
                      </a:lnTo>
                      <a:lnTo>
                        <a:pt x="174425" y="123073"/>
                      </a:lnTo>
                      <a:lnTo>
                        <a:pt x="210901" y="0"/>
                      </a:lnTo>
                      <a:lnTo>
                        <a:pt x="237957" y="0"/>
                      </a:lnTo>
                      <a:lnTo>
                        <a:pt x="189721" y="14873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8" name="Freihandform 67">
                  <a:extLst>
                    <a:ext uri="{FF2B5EF4-FFF2-40B4-BE49-F238E27FC236}">
                      <a16:creationId xmlns:a16="http://schemas.microsoft.com/office/drawing/2014/main" id="{9E1444FF-016B-9FC4-EA6D-6E02ED4B8FEE}"/>
                    </a:ext>
                  </a:extLst>
                </p:cNvPr>
                <p:cNvSpPr/>
                <p:nvPr/>
              </p:nvSpPr>
              <p:spPr>
                <a:xfrm>
                  <a:off x="10594978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" name="Freihandform 68">
                  <a:extLst>
                    <a:ext uri="{FF2B5EF4-FFF2-40B4-BE49-F238E27FC236}">
                      <a16:creationId xmlns:a16="http://schemas.microsoft.com/office/drawing/2014/main" id="{57D2F403-5B34-69F9-405F-9A22223D21ED}"/>
                    </a:ext>
                  </a:extLst>
                </p:cNvPr>
                <p:cNvSpPr/>
                <p:nvPr/>
              </p:nvSpPr>
              <p:spPr>
                <a:xfrm>
                  <a:off x="10770252" y="-642428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0" name="Freihandform 69">
                  <a:extLst>
                    <a:ext uri="{FF2B5EF4-FFF2-40B4-BE49-F238E27FC236}">
                      <a16:creationId xmlns:a16="http://schemas.microsoft.com/office/drawing/2014/main" id="{7AD173B5-0003-4452-BBB7-70C5A278C49B}"/>
                    </a:ext>
                  </a:extLst>
                </p:cNvPr>
                <p:cNvSpPr/>
                <p:nvPr/>
              </p:nvSpPr>
              <p:spPr>
                <a:xfrm>
                  <a:off x="10839351" y="-578284"/>
                  <a:ext cx="121770" cy="148733"/>
                </a:xfrm>
                <a:custGeom>
                  <a:avLst/>
                  <a:gdLst>
                    <a:gd name="connsiteX0" fmla="*/ 0 w 121770"/>
                    <a:gd name="connsiteY0" fmla="*/ 124822 h 148733"/>
                    <a:gd name="connsiteX1" fmla="*/ 86476 w 121770"/>
                    <a:gd name="connsiteY1" fmla="*/ 22162 h 148733"/>
                    <a:gd name="connsiteX2" fmla="*/ 4119 w 121770"/>
                    <a:gd name="connsiteY2" fmla="*/ 22162 h 148733"/>
                    <a:gd name="connsiteX3" fmla="*/ 4119 w 121770"/>
                    <a:gd name="connsiteY3" fmla="*/ 0 h 148733"/>
                    <a:gd name="connsiteX4" fmla="*/ 118533 w 121770"/>
                    <a:gd name="connsiteY4" fmla="*/ 0 h 148733"/>
                    <a:gd name="connsiteX5" fmla="*/ 118533 w 121770"/>
                    <a:gd name="connsiteY5" fmla="*/ 23912 h 148733"/>
                    <a:gd name="connsiteX6" fmla="*/ 32057 w 121770"/>
                    <a:gd name="connsiteY6" fmla="*/ 126572 h 148733"/>
                    <a:gd name="connsiteX7" fmla="*/ 121771 w 121770"/>
                    <a:gd name="connsiteY7" fmla="*/ 126572 h 148733"/>
                    <a:gd name="connsiteX8" fmla="*/ 121771 w 121770"/>
                    <a:gd name="connsiteY8" fmla="*/ 148734 h 148733"/>
                    <a:gd name="connsiteX9" fmla="*/ 0 w 121770"/>
                    <a:gd name="connsiteY9" fmla="*/ 148734 h 148733"/>
                    <a:gd name="connsiteX10" fmla="*/ 0 w 121770"/>
                    <a:gd name="connsiteY10" fmla="*/ 124822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770" h="148733">
                      <a:moveTo>
                        <a:pt x="0" y="124822"/>
                      </a:moveTo>
                      <a:lnTo>
                        <a:pt x="86476" y="22162"/>
                      </a:lnTo>
                      <a:lnTo>
                        <a:pt x="4119" y="22162"/>
                      </a:lnTo>
                      <a:lnTo>
                        <a:pt x="4119" y="0"/>
                      </a:lnTo>
                      <a:lnTo>
                        <a:pt x="118533" y="0"/>
                      </a:lnTo>
                      <a:lnTo>
                        <a:pt x="118533" y="23912"/>
                      </a:lnTo>
                      <a:lnTo>
                        <a:pt x="32057" y="126572"/>
                      </a:lnTo>
                      <a:lnTo>
                        <a:pt x="121771" y="126572"/>
                      </a:lnTo>
                      <a:lnTo>
                        <a:pt x="121771" y="148734"/>
                      </a:lnTo>
                      <a:lnTo>
                        <a:pt x="0" y="148734"/>
                      </a:lnTo>
                      <a:lnTo>
                        <a:pt x="0" y="12482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Freihandform 70">
                  <a:extLst>
                    <a:ext uri="{FF2B5EF4-FFF2-40B4-BE49-F238E27FC236}">
                      <a16:creationId xmlns:a16="http://schemas.microsoft.com/office/drawing/2014/main" id="{2FF8AFD6-F798-C282-F0E8-01F7CB11D1D2}"/>
                    </a:ext>
                  </a:extLst>
                </p:cNvPr>
                <p:cNvSpPr/>
                <p:nvPr/>
              </p:nvSpPr>
              <p:spPr>
                <a:xfrm>
                  <a:off x="10987270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7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" name="Freihandform 71">
                  <a:extLst>
                    <a:ext uri="{FF2B5EF4-FFF2-40B4-BE49-F238E27FC236}">
                      <a16:creationId xmlns:a16="http://schemas.microsoft.com/office/drawing/2014/main" id="{D24977B8-6D42-633B-9DE7-8D616F54C345}"/>
                    </a:ext>
                  </a:extLst>
                </p:cNvPr>
                <p:cNvSpPr/>
                <p:nvPr/>
              </p:nvSpPr>
              <p:spPr>
                <a:xfrm>
                  <a:off x="11160771" y="-581782"/>
                  <a:ext cx="83829" cy="152232"/>
                </a:xfrm>
                <a:custGeom>
                  <a:avLst/>
                  <a:gdLst>
                    <a:gd name="connsiteX0" fmla="*/ 0 w 83829"/>
                    <a:gd name="connsiteY0" fmla="*/ 3498 h 152232"/>
                    <a:gd name="connsiteX1" fmla="*/ 25890 w 83829"/>
                    <a:gd name="connsiteY1" fmla="*/ 3498 h 152232"/>
                    <a:gd name="connsiteX2" fmla="*/ 25890 w 83829"/>
                    <a:gd name="connsiteY2" fmla="*/ 26535 h 152232"/>
                    <a:gd name="connsiteX3" fmla="*/ 26473 w 83829"/>
                    <a:gd name="connsiteY3" fmla="*/ 26535 h 152232"/>
                    <a:gd name="connsiteX4" fmla="*/ 65596 w 83829"/>
                    <a:gd name="connsiteY4" fmla="*/ 0 h 152232"/>
                    <a:gd name="connsiteX5" fmla="*/ 83830 w 83829"/>
                    <a:gd name="connsiteY5" fmla="*/ 2046 h 152232"/>
                    <a:gd name="connsiteX6" fmla="*/ 83830 w 83829"/>
                    <a:gd name="connsiteY6" fmla="*/ 26535 h 152232"/>
                    <a:gd name="connsiteX7" fmla="*/ 68542 w 83829"/>
                    <a:gd name="connsiteY7" fmla="*/ 23912 h 152232"/>
                    <a:gd name="connsiteX8" fmla="*/ 27655 w 83829"/>
                    <a:gd name="connsiteY8" fmla="*/ 84574 h 152232"/>
                    <a:gd name="connsiteX9" fmla="*/ 27655 w 83829"/>
                    <a:gd name="connsiteY9" fmla="*/ 152232 h 152232"/>
                    <a:gd name="connsiteX10" fmla="*/ 0 w 83829"/>
                    <a:gd name="connsiteY10" fmla="*/ 152232 h 152232"/>
                    <a:gd name="connsiteX11" fmla="*/ 0 w 83829"/>
                    <a:gd name="connsiteY11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829" h="152232">
                      <a:moveTo>
                        <a:pt x="0" y="3498"/>
                      </a:moveTo>
                      <a:lnTo>
                        <a:pt x="25890" y="3498"/>
                      </a:lnTo>
                      <a:lnTo>
                        <a:pt x="25890" y="26535"/>
                      </a:lnTo>
                      <a:lnTo>
                        <a:pt x="26473" y="26535"/>
                      </a:lnTo>
                      <a:cubicBezTo>
                        <a:pt x="33830" y="11089"/>
                        <a:pt x="49717" y="0"/>
                        <a:pt x="65596" y="0"/>
                      </a:cubicBezTo>
                      <a:cubicBezTo>
                        <a:pt x="73835" y="0"/>
                        <a:pt x="77954" y="875"/>
                        <a:pt x="83830" y="2046"/>
                      </a:cubicBezTo>
                      <a:lnTo>
                        <a:pt x="83830" y="26535"/>
                      </a:lnTo>
                      <a:cubicBezTo>
                        <a:pt x="78836" y="24506"/>
                        <a:pt x="73244" y="23912"/>
                        <a:pt x="68542" y="23912"/>
                      </a:cubicBezTo>
                      <a:cubicBezTo>
                        <a:pt x="43833" y="23912"/>
                        <a:pt x="27655" y="47246"/>
                        <a:pt x="27655" y="84574"/>
                      </a:cubicBezTo>
                      <a:lnTo>
                        <a:pt x="27655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" name="Freihandform 72">
                  <a:extLst>
                    <a:ext uri="{FF2B5EF4-FFF2-40B4-BE49-F238E27FC236}">
                      <a16:creationId xmlns:a16="http://schemas.microsoft.com/office/drawing/2014/main" id="{4159CA52-7189-B856-240A-10B18245E9CE}"/>
                    </a:ext>
                  </a:extLst>
                </p:cNvPr>
                <p:cNvSpPr/>
                <p:nvPr/>
              </p:nvSpPr>
              <p:spPr>
                <a:xfrm>
                  <a:off x="11276933" y="-642428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" name="Freihandform 73">
                  <a:extLst>
                    <a:ext uri="{FF2B5EF4-FFF2-40B4-BE49-F238E27FC236}">
                      <a16:creationId xmlns:a16="http://schemas.microsoft.com/office/drawing/2014/main" id="{9666EC5E-3FC2-FB12-C479-5890A749A405}"/>
                    </a:ext>
                  </a:extLst>
                </p:cNvPr>
                <p:cNvSpPr/>
                <p:nvPr/>
              </p:nvSpPr>
              <p:spPr>
                <a:xfrm>
                  <a:off x="11343386" y="-581782"/>
                  <a:ext cx="94415" cy="155730"/>
                </a:xfrm>
                <a:custGeom>
                  <a:avLst/>
                  <a:gdLst>
                    <a:gd name="connsiteX0" fmla="*/ 2347 w 94415"/>
                    <a:gd name="connsiteY0" fmla="*/ 123073 h 155730"/>
                    <a:gd name="connsiteX1" fmla="*/ 36768 w 94415"/>
                    <a:gd name="connsiteY1" fmla="*/ 133568 h 155730"/>
                    <a:gd name="connsiteX2" fmla="*/ 65005 w 94415"/>
                    <a:gd name="connsiteY2" fmla="*/ 112281 h 155730"/>
                    <a:gd name="connsiteX3" fmla="*/ 0 w 94415"/>
                    <a:gd name="connsiteY3" fmla="*/ 45793 h 155730"/>
                    <a:gd name="connsiteX4" fmla="*/ 52946 w 94415"/>
                    <a:gd name="connsiteY4" fmla="*/ 0 h 155730"/>
                    <a:gd name="connsiteX5" fmla="*/ 87358 w 94415"/>
                    <a:gd name="connsiteY5" fmla="*/ 5842 h 155730"/>
                    <a:gd name="connsiteX6" fmla="*/ 85003 w 94415"/>
                    <a:gd name="connsiteY6" fmla="*/ 29753 h 155730"/>
                    <a:gd name="connsiteX7" fmla="*/ 55884 w 94415"/>
                    <a:gd name="connsiteY7" fmla="*/ 22162 h 155730"/>
                    <a:gd name="connsiteX8" fmla="*/ 29411 w 94415"/>
                    <a:gd name="connsiteY8" fmla="*/ 40249 h 155730"/>
                    <a:gd name="connsiteX9" fmla="*/ 94415 w 94415"/>
                    <a:gd name="connsiteY9" fmla="*/ 109360 h 155730"/>
                    <a:gd name="connsiteX10" fmla="*/ 42060 w 94415"/>
                    <a:gd name="connsiteY10" fmla="*/ 155731 h 155730"/>
                    <a:gd name="connsiteX11" fmla="*/ 882 w 94415"/>
                    <a:gd name="connsiteY11" fmla="*/ 147562 h 155730"/>
                    <a:gd name="connsiteX12" fmla="*/ 2347 w 94415"/>
                    <a:gd name="connsiteY12" fmla="*/ 12307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415" h="155730">
                      <a:moveTo>
                        <a:pt x="2347" y="123073"/>
                      </a:moveTo>
                      <a:cubicBezTo>
                        <a:pt x="13232" y="130070"/>
                        <a:pt x="28820" y="133568"/>
                        <a:pt x="36768" y="133568"/>
                      </a:cubicBezTo>
                      <a:cubicBezTo>
                        <a:pt x="49409" y="133568"/>
                        <a:pt x="65005" y="128321"/>
                        <a:pt x="65005" y="112281"/>
                      </a:cubicBezTo>
                      <a:cubicBezTo>
                        <a:pt x="65005" y="85151"/>
                        <a:pt x="0" y="87494"/>
                        <a:pt x="0" y="45793"/>
                      </a:cubicBezTo>
                      <a:cubicBezTo>
                        <a:pt x="0" y="14885"/>
                        <a:pt x="23236" y="0"/>
                        <a:pt x="52946" y="0"/>
                      </a:cubicBezTo>
                      <a:cubicBezTo>
                        <a:pt x="65887" y="0"/>
                        <a:pt x="76473" y="2624"/>
                        <a:pt x="87358" y="5842"/>
                      </a:cubicBezTo>
                      <a:lnTo>
                        <a:pt x="85003" y="29753"/>
                      </a:lnTo>
                      <a:cubicBezTo>
                        <a:pt x="78828" y="25958"/>
                        <a:pt x="62358" y="22162"/>
                        <a:pt x="55884" y="22162"/>
                      </a:cubicBezTo>
                      <a:cubicBezTo>
                        <a:pt x="41769" y="22162"/>
                        <a:pt x="29411" y="28004"/>
                        <a:pt x="29411" y="40249"/>
                      </a:cubicBezTo>
                      <a:cubicBezTo>
                        <a:pt x="29411" y="70580"/>
                        <a:pt x="94415" y="61834"/>
                        <a:pt x="94415" y="109360"/>
                      </a:cubicBezTo>
                      <a:cubicBezTo>
                        <a:pt x="94415" y="141143"/>
                        <a:pt x="68825" y="155731"/>
                        <a:pt x="42060" y="155731"/>
                      </a:cubicBezTo>
                      <a:cubicBezTo>
                        <a:pt x="27938" y="155731"/>
                        <a:pt x="13524" y="154279"/>
                        <a:pt x="882" y="147562"/>
                      </a:cubicBezTo>
                      <a:lnTo>
                        <a:pt x="2347" y="12307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ihandform 74">
                  <a:extLst>
                    <a:ext uri="{FF2B5EF4-FFF2-40B4-BE49-F238E27FC236}">
                      <a16:creationId xmlns:a16="http://schemas.microsoft.com/office/drawing/2014/main" id="{91D37D4F-3865-CB61-B6E3-95C860E56A86}"/>
                    </a:ext>
                  </a:extLst>
                </p:cNvPr>
                <p:cNvSpPr/>
                <p:nvPr/>
              </p:nvSpPr>
              <p:spPr>
                <a:xfrm>
                  <a:off x="11458948" y="-581782"/>
                  <a:ext cx="111184" cy="155730"/>
                </a:xfrm>
                <a:custGeom>
                  <a:avLst/>
                  <a:gdLst>
                    <a:gd name="connsiteX0" fmla="*/ 107656 w 111184"/>
                    <a:gd name="connsiteY0" fmla="*/ 28582 h 155730"/>
                    <a:gd name="connsiteX1" fmla="*/ 77655 w 111184"/>
                    <a:gd name="connsiteY1" fmla="*/ 22162 h 155730"/>
                    <a:gd name="connsiteX2" fmla="*/ 29411 w 111184"/>
                    <a:gd name="connsiteY2" fmla="*/ 77874 h 155730"/>
                    <a:gd name="connsiteX3" fmla="*/ 79419 w 111184"/>
                    <a:gd name="connsiteY3" fmla="*/ 133568 h 155730"/>
                    <a:gd name="connsiteX4" fmla="*/ 109129 w 111184"/>
                    <a:gd name="connsiteY4" fmla="*/ 125119 h 155730"/>
                    <a:gd name="connsiteX5" fmla="*/ 111185 w 111184"/>
                    <a:gd name="connsiteY5" fmla="*/ 149609 h 155730"/>
                    <a:gd name="connsiteX6" fmla="*/ 76473 w 111184"/>
                    <a:gd name="connsiteY6" fmla="*/ 155731 h 155730"/>
                    <a:gd name="connsiteX7" fmla="*/ 0 w 111184"/>
                    <a:gd name="connsiteY7" fmla="*/ 77874 h 155730"/>
                    <a:gd name="connsiteX8" fmla="*/ 76473 w 111184"/>
                    <a:gd name="connsiteY8" fmla="*/ 0 h 155730"/>
                    <a:gd name="connsiteX9" fmla="*/ 110011 w 111184"/>
                    <a:gd name="connsiteY9" fmla="*/ 5842 h 155730"/>
                    <a:gd name="connsiteX10" fmla="*/ 107656 w 111184"/>
                    <a:gd name="connsiteY10" fmla="*/ 28582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184" h="155730">
                      <a:moveTo>
                        <a:pt x="107656" y="28582"/>
                      </a:moveTo>
                      <a:cubicBezTo>
                        <a:pt x="97062" y="24209"/>
                        <a:pt x="86476" y="22162"/>
                        <a:pt x="77655" y="22162"/>
                      </a:cubicBezTo>
                      <a:cubicBezTo>
                        <a:pt x="46771" y="22162"/>
                        <a:pt x="29411" y="49572"/>
                        <a:pt x="29411" y="77874"/>
                      </a:cubicBezTo>
                      <a:cubicBezTo>
                        <a:pt x="29411" y="104409"/>
                        <a:pt x="43825" y="133568"/>
                        <a:pt x="79419" y="133568"/>
                      </a:cubicBezTo>
                      <a:cubicBezTo>
                        <a:pt x="88831" y="133568"/>
                        <a:pt x="100599" y="130648"/>
                        <a:pt x="109129" y="125119"/>
                      </a:cubicBezTo>
                      <a:lnTo>
                        <a:pt x="111185" y="149609"/>
                      </a:lnTo>
                      <a:cubicBezTo>
                        <a:pt x="99717" y="154856"/>
                        <a:pt x="86476" y="155731"/>
                        <a:pt x="76473" y="155731"/>
                      </a:cubicBezTo>
                      <a:cubicBezTo>
                        <a:pt x="31183" y="155731"/>
                        <a:pt x="0" y="120449"/>
                        <a:pt x="0" y="77874"/>
                      </a:cubicBezTo>
                      <a:cubicBezTo>
                        <a:pt x="0" y="32674"/>
                        <a:pt x="30592" y="0"/>
                        <a:pt x="76473" y="0"/>
                      </a:cubicBezTo>
                      <a:cubicBezTo>
                        <a:pt x="87658" y="0"/>
                        <a:pt x="102064" y="2624"/>
                        <a:pt x="110011" y="5842"/>
                      </a:cubicBezTo>
                      <a:lnTo>
                        <a:pt x="107656" y="2858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ihandform 75">
                  <a:extLst>
                    <a:ext uri="{FF2B5EF4-FFF2-40B4-BE49-F238E27FC236}">
                      <a16:creationId xmlns:a16="http://schemas.microsoft.com/office/drawing/2014/main" id="{0880511A-5D8E-7E2E-DD97-F1B9EBA59CC2}"/>
                    </a:ext>
                  </a:extLst>
                </p:cNvPr>
                <p:cNvSpPr/>
                <p:nvPr/>
              </p:nvSpPr>
              <p:spPr>
                <a:xfrm>
                  <a:off x="11601865" y="-648269"/>
                  <a:ext cx="132664" cy="218719"/>
                </a:xfrm>
                <a:custGeom>
                  <a:avLst/>
                  <a:gdLst>
                    <a:gd name="connsiteX0" fmla="*/ 0 w 132664"/>
                    <a:gd name="connsiteY0" fmla="*/ 0 h 218719"/>
                    <a:gd name="connsiteX1" fmla="*/ 27655 w 132664"/>
                    <a:gd name="connsiteY1" fmla="*/ 0 h 218719"/>
                    <a:gd name="connsiteX2" fmla="*/ 27655 w 132664"/>
                    <a:gd name="connsiteY2" fmla="*/ 91273 h 218719"/>
                    <a:gd name="connsiteX3" fmla="*/ 28246 w 132664"/>
                    <a:gd name="connsiteY3" fmla="*/ 91273 h 218719"/>
                    <a:gd name="connsiteX4" fmla="*/ 76481 w 132664"/>
                    <a:gd name="connsiteY4" fmla="*/ 66487 h 218719"/>
                    <a:gd name="connsiteX5" fmla="*/ 132664 w 132664"/>
                    <a:gd name="connsiteY5" fmla="*/ 130351 h 218719"/>
                    <a:gd name="connsiteX6" fmla="*/ 132664 w 132664"/>
                    <a:gd name="connsiteY6" fmla="*/ 218720 h 218719"/>
                    <a:gd name="connsiteX7" fmla="*/ 105010 w 132664"/>
                    <a:gd name="connsiteY7" fmla="*/ 218720 h 218719"/>
                    <a:gd name="connsiteX8" fmla="*/ 105010 w 132664"/>
                    <a:gd name="connsiteY8" fmla="*/ 141737 h 218719"/>
                    <a:gd name="connsiteX9" fmla="*/ 73244 w 132664"/>
                    <a:gd name="connsiteY9" fmla="*/ 88650 h 218719"/>
                    <a:gd name="connsiteX10" fmla="*/ 27655 w 132664"/>
                    <a:gd name="connsiteY10" fmla="*/ 149889 h 218719"/>
                    <a:gd name="connsiteX11" fmla="*/ 27655 w 132664"/>
                    <a:gd name="connsiteY11" fmla="*/ 218720 h 218719"/>
                    <a:gd name="connsiteX12" fmla="*/ 0 w 132664"/>
                    <a:gd name="connsiteY12" fmla="*/ 218720 h 218719"/>
                    <a:gd name="connsiteX13" fmla="*/ 0 w 132664"/>
                    <a:gd name="connsiteY13" fmla="*/ 0 h 21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64" h="218719">
                      <a:moveTo>
                        <a:pt x="0" y="0"/>
                      </a:moveTo>
                      <a:lnTo>
                        <a:pt x="27655" y="0"/>
                      </a:lnTo>
                      <a:lnTo>
                        <a:pt x="27655" y="91273"/>
                      </a:lnTo>
                      <a:lnTo>
                        <a:pt x="28246" y="91273"/>
                      </a:lnTo>
                      <a:cubicBezTo>
                        <a:pt x="38241" y="75530"/>
                        <a:pt x="55592" y="66487"/>
                        <a:pt x="76481" y="66487"/>
                      </a:cubicBezTo>
                      <a:cubicBezTo>
                        <a:pt x="115304" y="66487"/>
                        <a:pt x="132664" y="90399"/>
                        <a:pt x="132664" y="130351"/>
                      </a:cubicBezTo>
                      <a:lnTo>
                        <a:pt x="132664" y="218720"/>
                      </a:lnTo>
                      <a:lnTo>
                        <a:pt x="105010" y="218720"/>
                      </a:lnTo>
                      <a:lnTo>
                        <a:pt x="105010" y="141737"/>
                      </a:lnTo>
                      <a:cubicBezTo>
                        <a:pt x="105010" y="107033"/>
                        <a:pt x="97362" y="90118"/>
                        <a:pt x="73244" y="88650"/>
                      </a:cubicBezTo>
                      <a:cubicBezTo>
                        <a:pt x="41769" y="88650"/>
                        <a:pt x="27655" y="113733"/>
                        <a:pt x="27655" y="149889"/>
                      </a:cubicBezTo>
                      <a:lnTo>
                        <a:pt x="27655" y="218720"/>
                      </a:lnTo>
                      <a:lnTo>
                        <a:pt x="0" y="218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ihandform 76">
                  <a:extLst>
                    <a:ext uri="{FF2B5EF4-FFF2-40B4-BE49-F238E27FC236}">
                      <a16:creationId xmlns:a16="http://schemas.microsoft.com/office/drawing/2014/main" id="{9F65C8A9-4AF1-D735-A101-4622385F12FE}"/>
                    </a:ext>
                  </a:extLst>
                </p:cNvPr>
                <p:cNvSpPr/>
                <p:nvPr/>
              </p:nvSpPr>
              <p:spPr>
                <a:xfrm>
                  <a:off x="11771547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Grafik 8">
                <a:extLst>
                  <a:ext uri="{FF2B5EF4-FFF2-40B4-BE49-F238E27FC236}">
                    <a16:creationId xmlns:a16="http://schemas.microsoft.com/office/drawing/2014/main" id="{223B9CD6-CD53-BFB7-3111-9328A5BCC9C0}"/>
                  </a:ext>
                </a:extLst>
              </p:cNvPr>
              <p:cNvGrpSpPr/>
              <p:nvPr/>
            </p:nvGrpSpPr>
            <p:grpSpPr>
              <a:xfrm>
                <a:off x="9906856" y="-349415"/>
                <a:ext cx="1664449" cy="286955"/>
                <a:chOff x="9906856" y="-349415"/>
                <a:chExt cx="1664449" cy="286955"/>
              </a:xfrm>
              <a:grpFill/>
            </p:grpSpPr>
            <p:sp>
              <p:nvSpPr>
                <p:cNvPr id="52" name="Freihandform 51">
                  <a:extLst>
                    <a:ext uri="{FF2B5EF4-FFF2-40B4-BE49-F238E27FC236}">
                      <a16:creationId xmlns:a16="http://schemas.microsoft.com/office/drawing/2014/main" id="{A2F7CF41-E1FB-9637-D37A-3697C2021080}"/>
                    </a:ext>
                  </a:extLst>
                </p:cNvPr>
                <p:cNvSpPr/>
                <p:nvPr/>
              </p:nvSpPr>
              <p:spPr>
                <a:xfrm>
                  <a:off x="9906856" y="-330751"/>
                  <a:ext cx="157073" cy="203554"/>
                </a:xfrm>
                <a:custGeom>
                  <a:avLst/>
                  <a:gdLst>
                    <a:gd name="connsiteX0" fmla="*/ 0 w 157073"/>
                    <a:gd name="connsiteY0" fmla="*/ 0 h 203554"/>
                    <a:gd name="connsiteX1" fmla="*/ 29419 w 157073"/>
                    <a:gd name="connsiteY1" fmla="*/ 0 h 203554"/>
                    <a:gd name="connsiteX2" fmla="*/ 29419 w 157073"/>
                    <a:gd name="connsiteY2" fmla="*/ 85151 h 203554"/>
                    <a:gd name="connsiteX3" fmla="*/ 127654 w 157073"/>
                    <a:gd name="connsiteY3" fmla="*/ 85151 h 203554"/>
                    <a:gd name="connsiteX4" fmla="*/ 127654 w 157073"/>
                    <a:gd name="connsiteY4" fmla="*/ 0 h 203554"/>
                    <a:gd name="connsiteX5" fmla="*/ 157073 w 157073"/>
                    <a:gd name="connsiteY5" fmla="*/ 0 h 203554"/>
                    <a:gd name="connsiteX6" fmla="*/ 157073 w 157073"/>
                    <a:gd name="connsiteY6" fmla="*/ 203554 h 203554"/>
                    <a:gd name="connsiteX7" fmla="*/ 127654 w 157073"/>
                    <a:gd name="connsiteY7" fmla="*/ 203554 h 203554"/>
                    <a:gd name="connsiteX8" fmla="*/ 127654 w 157073"/>
                    <a:gd name="connsiteY8" fmla="*/ 110812 h 203554"/>
                    <a:gd name="connsiteX9" fmla="*/ 29419 w 157073"/>
                    <a:gd name="connsiteY9" fmla="*/ 110812 h 203554"/>
                    <a:gd name="connsiteX10" fmla="*/ 29419 w 157073"/>
                    <a:gd name="connsiteY10" fmla="*/ 203554 h 203554"/>
                    <a:gd name="connsiteX11" fmla="*/ 0 w 157073"/>
                    <a:gd name="connsiteY11" fmla="*/ 203554 h 203554"/>
                    <a:gd name="connsiteX12" fmla="*/ 0 w 157073"/>
                    <a:gd name="connsiteY12" fmla="*/ 0 h 203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7073" h="203554">
                      <a:moveTo>
                        <a:pt x="0" y="0"/>
                      </a:moveTo>
                      <a:lnTo>
                        <a:pt x="29419" y="0"/>
                      </a:lnTo>
                      <a:lnTo>
                        <a:pt x="29419" y="85151"/>
                      </a:lnTo>
                      <a:lnTo>
                        <a:pt x="127654" y="85151"/>
                      </a:lnTo>
                      <a:lnTo>
                        <a:pt x="127654" y="0"/>
                      </a:lnTo>
                      <a:lnTo>
                        <a:pt x="157073" y="0"/>
                      </a:lnTo>
                      <a:lnTo>
                        <a:pt x="157073" y="203554"/>
                      </a:lnTo>
                      <a:lnTo>
                        <a:pt x="127654" y="203554"/>
                      </a:lnTo>
                      <a:lnTo>
                        <a:pt x="127654" y="110812"/>
                      </a:lnTo>
                      <a:lnTo>
                        <a:pt x="29419" y="110812"/>
                      </a:lnTo>
                      <a:lnTo>
                        <a:pt x="29419" y="203554"/>
                      </a:lnTo>
                      <a:lnTo>
                        <a:pt x="0" y="2035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Freihandform 52">
                  <a:extLst>
                    <a:ext uri="{FF2B5EF4-FFF2-40B4-BE49-F238E27FC236}">
                      <a16:creationId xmlns:a16="http://schemas.microsoft.com/office/drawing/2014/main" id="{0F2C810E-9D45-1DBF-7325-817863463FA6}"/>
                    </a:ext>
                  </a:extLst>
                </p:cNvPr>
                <p:cNvSpPr/>
                <p:nvPr/>
              </p:nvSpPr>
              <p:spPr>
                <a:xfrm>
                  <a:off x="10105058" y="-279430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4" name="Freihandform 53">
                  <a:extLst>
                    <a:ext uri="{FF2B5EF4-FFF2-40B4-BE49-F238E27FC236}">
                      <a16:creationId xmlns:a16="http://schemas.microsoft.com/office/drawing/2014/main" id="{F3290BA0-302D-A3CA-ED79-5ABED1213175}"/>
                    </a:ext>
                  </a:extLst>
                </p:cNvPr>
                <p:cNvSpPr/>
                <p:nvPr/>
              </p:nvSpPr>
              <p:spPr>
                <a:xfrm>
                  <a:off x="10278568" y="-279430"/>
                  <a:ext cx="83821" cy="152232"/>
                </a:xfrm>
                <a:custGeom>
                  <a:avLst/>
                  <a:gdLst>
                    <a:gd name="connsiteX0" fmla="*/ 0 w 83821"/>
                    <a:gd name="connsiteY0" fmla="*/ 3498 h 152232"/>
                    <a:gd name="connsiteX1" fmla="*/ 25882 w 83821"/>
                    <a:gd name="connsiteY1" fmla="*/ 3498 h 152232"/>
                    <a:gd name="connsiteX2" fmla="*/ 25882 w 83821"/>
                    <a:gd name="connsiteY2" fmla="*/ 26535 h 152232"/>
                    <a:gd name="connsiteX3" fmla="*/ 26465 w 83821"/>
                    <a:gd name="connsiteY3" fmla="*/ 26535 h 152232"/>
                    <a:gd name="connsiteX4" fmla="*/ 65587 w 83821"/>
                    <a:gd name="connsiteY4" fmla="*/ 0 h 152232"/>
                    <a:gd name="connsiteX5" fmla="*/ 83821 w 83821"/>
                    <a:gd name="connsiteY5" fmla="*/ 2046 h 152232"/>
                    <a:gd name="connsiteX6" fmla="*/ 83821 w 83821"/>
                    <a:gd name="connsiteY6" fmla="*/ 26535 h 152232"/>
                    <a:gd name="connsiteX7" fmla="*/ 68533 w 83821"/>
                    <a:gd name="connsiteY7" fmla="*/ 23912 h 152232"/>
                    <a:gd name="connsiteX8" fmla="*/ 27646 w 83821"/>
                    <a:gd name="connsiteY8" fmla="*/ 84574 h 152232"/>
                    <a:gd name="connsiteX9" fmla="*/ 27646 w 83821"/>
                    <a:gd name="connsiteY9" fmla="*/ 152232 h 152232"/>
                    <a:gd name="connsiteX10" fmla="*/ 0 w 83821"/>
                    <a:gd name="connsiteY10" fmla="*/ 152232 h 152232"/>
                    <a:gd name="connsiteX11" fmla="*/ 0 w 83821"/>
                    <a:gd name="connsiteY11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821" h="152232">
                      <a:moveTo>
                        <a:pt x="0" y="3498"/>
                      </a:moveTo>
                      <a:lnTo>
                        <a:pt x="25882" y="3498"/>
                      </a:lnTo>
                      <a:lnTo>
                        <a:pt x="25882" y="26535"/>
                      </a:lnTo>
                      <a:lnTo>
                        <a:pt x="26465" y="26535"/>
                      </a:lnTo>
                      <a:cubicBezTo>
                        <a:pt x="33821" y="11089"/>
                        <a:pt x="49709" y="0"/>
                        <a:pt x="65587" y="0"/>
                      </a:cubicBezTo>
                      <a:cubicBezTo>
                        <a:pt x="73826" y="0"/>
                        <a:pt x="77946" y="875"/>
                        <a:pt x="83821" y="2046"/>
                      </a:cubicBezTo>
                      <a:lnTo>
                        <a:pt x="83821" y="26535"/>
                      </a:lnTo>
                      <a:cubicBezTo>
                        <a:pt x="78828" y="24506"/>
                        <a:pt x="73235" y="23912"/>
                        <a:pt x="68533" y="23912"/>
                      </a:cubicBezTo>
                      <a:cubicBezTo>
                        <a:pt x="43825" y="23912"/>
                        <a:pt x="27646" y="47246"/>
                        <a:pt x="27646" y="84574"/>
                      </a:cubicBezTo>
                      <a:lnTo>
                        <a:pt x="27646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Freihandform 54">
                  <a:extLst>
                    <a:ext uri="{FF2B5EF4-FFF2-40B4-BE49-F238E27FC236}">
                      <a16:creationId xmlns:a16="http://schemas.microsoft.com/office/drawing/2014/main" id="{4A5DD7DA-83B1-28FA-797B-4AB5C1092DE0}"/>
                    </a:ext>
                  </a:extLst>
                </p:cNvPr>
                <p:cNvSpPr/>
                <p:nvPr/>
              </p:nvSpPr>
              <p:spPr>
                <a:xfrm>
                  <a:off x="10382071" y="-275931"/>
                  <a:ext cx="121770" cy="148733"/>
                </a:xfrm>
                <a:custGeom>
                  <a:avLst/>
                  <a:gdLst>
                    <a:gd name="connsiteX0" fmla="*/ 0 w 121770"/>
                    <a:gd name="connsiteY0" fmla="*/ 124822 h 148733"/>
                    <a:gd name="connsiteX1" fmla="*/ 86476 w 121770"/>
                    <a:gd name="connsiteY1" fmla="*/ 22162 h 148733"/>
                    <a:gd name="connsiteX2" fmla="*/ 4119 w 121770"/>
                    <a:gd name="connsiteY2" fmla="*/ 22162 h 148733"/>
                    <a:gd name="connsiteX3" fmla="*/ 4119 w 121770"/>
                    <a:gd name="connsiteY3" fmla="*/ 0 h 148733"/>
                    <a:gd name="connsiteX4" fmla="*/ 118533 w 121770"/>
                    <a:gd name="connsiteY4" fmla="*/ 0 h 148733"/>
                    <a:gd name="connsiteX5" fmla="*/ 118533 w 121770"/>
                    <a:gd name="connsiteY5" fmla="*/ 23912 h 148733"/>
                    <a:gd name="connsiteX6" fmla="*/ 32057 w 121770"/>
                    <a:gd name="connsiteY6" fmla="*/ 126572 h 148733"/>
                    <a:gd name="connsiteX7" fmla="*/ 121771 w 121770"/>
                    <a:gd name="connsiteY7" fmla="*/ 126572 h 148733"/>
                    <a:gd name="connsiteX8" fmla="*/ 121771 w 121770"/>
                    <a:gd name="connsiteY8" fmla="*/ 148734 h 148733"/>
                    <a:gd name="connsiteX9" fmla="*/ 0 w 121770"/>
                    <a:gd name="connsiteY9" fmla="*/ 148734 h 148733"/>
                    <a:gd name="connsiteX10" fmla="*/ 0 w 121770"/>
                    <a:gd name="connsiteY10" fmla="*/ 124822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770" h="148733">
                      <a:moveTo>
                        <a:pt x="0" y="124822"/>
                      </a:moveTo>
                      <a:lnTo>
                        <a:pt x="86476" y="22162"/>
                      </a:lnTo>
                      <a:lnTo>
                        <a:pt x="4119" y="22162"/>
                      </a:lnTo>
                      <a:lnTo>
                        <a:pt x="4119" y="0"/>
                      </a:lnTo>
                      <a:lnTo>
                        <a:pt x="118533" y="0"/>
                      </a:lnTo>
                      <a:lnTo>
                        <a:pt x="118533" y="23912"/>
                      </a:lnTo>
                      <a:lnTo>
                        <a:pt x="32057" y="126572"/>
                      </a:lnTo>
                      <a:lnTo>
                        <a:pt x="121771" y="126572"/>
                      </a:lnTo>
                      <a:lnTo>
                        <a:pt x="121771" y="148734"/>
                      </a:lnTo>
                      <a:lnTo>
                        <a:pt x="0" y="148734"/>
                      </a:lnTo>
                      <a:lnTo>
                        <a:pt x="0" y="12482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Freihandform 55">
                  <a:extLst>
                    <a:ext uri="{FF2B5EF4-FFF2-40B4-BE49-F238E27FC236}">
                      <a16:creationId xmlns:a16="http://schemas.microsoft.com/office/drawing/2014/main" id="{EC111163-9C16-212A-0C8D-42CFF70D0768}"/>
                    </a:ext>
                  </a:extLst>
                </p:cNvPr>
                <p:cNvSpPr/>
                <p:nvPr/>
              </p:nvSpPr>
              <p:spPr>
                <a:xfrm>
                  <a:off x="10526461" y="-279430"/>
                  <a:ext cx="94415" cy="155730"/>
                </a:xfrm>
                <a:custGeom>
                  <a:avLst/>
                  <a:gdLst>
                    <a:gd name="connsiteX0" fmla="*/ 2347 w 94415"/>
                    <a:gd name="connsiteY0" fmla="*/ 123073 h 155730"/>
                    <a:gd name="connsiteX1" fmla="*/ 36768 w 94415"/>
                    <a:gd name="connsiteY1" fmla="*/ 133568 h 155730"/>
                    <a:gd name="connsiteX2" fmla="*/ 65005 w 94415"/>
                    <a:gd name="connsiteY2" fmla="*/ 112281 h 155730"/>
                    <a:gd name="connsiteX3" fmla="*/ 0 w 94415"/>
                    <a:gd name="connsiteY3" fmla="*/ 45793 h 155730"/>
                    <a:gd name="connsiteX4" fmla="*/ 52946 w 94415"/>
                    <a:gd name="connsiteY4" fmla="*/ 0 h 155730"/>
                    <a:gd name="connsiteX5" fmla="*/ 87358 w 94415"/>
                    <a:gd name="connsiteY5" fmla="*/ 5842 h 155730"/>
                    <a:gd name="connsiteX6" fmla="*/ 85003 w 94415"/>
                    <a:gd name="connsiteY6" fmla="*/ 29753 h 155730"/>
                    <a:gd name="connsiteX7" fmla="*/ 55884 w 94415"/>
                    <a:gd name="connsiteY7" fmla="*/ 22162 h 155730"/>
                    <a:gd name="connsiteX8" fmla="*/ 29411 w 94415"/>
                    <a:gd name="connsiteY8" fmla="*/ 40249 h 155730"/>
                    <a:gd name="connsiteX9" fmla="*/ 94415 w 94415"/>
                    <a:gd name="connsiteY9" fmla="*/ 109360 h 155730"/>
                    <a:gd name="connsiteX10" fmla="*/ 42060 w 94415"/>
                    <a:gd name="connsiteY10" fmla="*/ 155731 h 155730"/>
                    <a:gd name="connsiteX11" fmla="*/ 882 w 94415"/>
                    <a:gd name="connsiteY11" fmla="*/ 147562 h 155730"/>
                    <a:gd name="connsiteX12" fmla="*/ 2347 w 94415"/>
                    <a:gd name="connsiteY12" fmla="*/ 12307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415" h="155730">
                      <a:moveTo>
                        <a:pt x="2347" y="123073"/>
                      </a:moveTo>
                      <a:cubicBezTo>
                        <a:pt x="13232" y="130070"/>
                        <a:pt x="28820" y="133568"/>
                        <a:pt x="36768" y="133568"/>
                      </a:cubicBezTo>
                      <a:cubicBezTo>
                        <a:pt x="49409" y="133568"/>
                        <a:pt x="65005" y="128321"/>
                        <a:pt x="65005" y="112281"/>
                      </a:cubicBezTo>
                      <a:cubicBezTo>
                        <a:pt x="65005" y="85151"/>
                        <a:pt x="0" y="87494"/>
                        <a:pt x="0" y="45793"/>
                      </a:cubicBezTo>
                      <a:cubicBezTo>
                        <a:pt x="0" y="14885"/>
                        <a:pt x="23236" y="0"/>
                        <a:pt x="52946" y="0"/>
                      </a:cubicBezTo>
                      <a:cubicBezTo>
                        <a:pt x="65887" y="0"/>
                        <a:pt x="76473" y="2624"/>
                        <a:pt x="87358" y="5842"/>
                      </a:cubicBezTo>
                      <a:lnTo>
                        <a:pt x="85003" y="29753"/>
                      </a:lnTo>
                      <a:cubicBezTo>
                        <a:pt x="78828" y="25958"/>
                        <a:pt x="62358" y="22162"/>
                        <a:pt x="55884" y="22162"/>
                      </a:cubicBezTo>
                      <a:cubicBezTo>
                        <a:pt x="41769" y="22162"/>
                        <a:pt x="29411" y="28004"/>
                        <a:pt x="29411" y="40249"/>
                      </a:cubicBezTo>
                      <a:cubicBezTo>
                        <a:pt x="29411" y="70580"/>
                        <a:pt x="94415" y="61834"/>
                        <a:pt x="94415" y="109360"/>
                      </a:cubicBezTo>
                      <a:cubicBezTo>
                        <a:pt x="94415" y="141143"/>
                        <a:pt x="68825" y="155731"/>
                        <a:pt x="42060" y="155731"/>
                      </a:cubicBezTo>
                      <a:cubicBezTo>
                        <a:pt x="27938" y="155731"/>
                        <a:pt x="13524" y="154279"/>
                        <a:pt x="882" y="147562"/>
                      </a:cubicBezTo>
                      <a:lnTo>
                        <a:pt x="2347" y="12307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" name="Freihandform 56">
                  <a:extLst>
                    <a:ext uri="{FF2B5EF4-FFF2-40B4-BE49-F238E27FC236}">
                      <a16:creationId xmlns:a16="http://schemas.microsoft.com/office/drawing/2014/main" id="{353C027B-4385-5C69-BA0D-CFC5211B6AA7}"/>
                    </a:ext>
                  </a:extLst>
                </p:cNvPr>
                <p:cNvSpPr/>
                <p:nvPr/>
              </p:nvSpPr>
              <p:spPr>
                <a:xfrm>
                  <a:off x="10632902" y="-319084"/>
                  <a:ext cx="103536" cy="195385"/>
                </a:xfrm>
                <a:custGeom>
                  <a:avLst/>
                  <a:gdLst>
                    <a:gd name="connsiteX0" fmla="*/ 101190 w 103536"/>
                    <a:gd name="connsiteY0" fmla="*/ 65316 h 195385"/>
                    <a:gd name="connsiteX1" fmla="*/ 61476 w 103536"/>
                    <a:gd name="connsiteY1" fmla="*/ 65316 h 195385"/>
                    <a:gd name="connsiteX2" fmla="*/ 61476 w 103536"/>
                    <a:gd name="connsiteY2" fmla="*/ 146688 h 195385"/>
                    <a:gd name="connsiteX3" fmla="*/ 84712 w 103536"/>
                    <a:gd name="connsiteY3" fmla="*/ 173223 h 195385"/>
                    <a:gd name="connsiteX4" fmla="*/ 103537 w 103536"/>
                    <a:gd name="connsiteY4" fmla="*/ 167975 h 195385"/>
                    <a:gd name="connsiteX5" fmla="*/ 103537 w 103536"/>
                    <a:gd name="connsiteY5" fmla="*/ 191309 h 195385"/>
                    <a:gd name="connsiteX6" fmla="*/ 80010 w 103536"/>
                    <a:gd name="connsiteY6" fmla="*/ 195386 h 195385"/>
                    <a:gd name="connsiteX7" fmla="*/ 33830 w 103536"/>
                    <a:gd name="connsiteY7" fmla="*/ 152232 h 195385"/>
                    <a:gd name="connsiteX8" fmla="*/ 33830 w 103536"/>
                    <a:gd name="connsiteY8" fmla="*/ 65316 h 195385"/>
                    <a:gd name="connsiteX9" fmla="*/ 0 w 103536"/>
                    <a:gd name="connsiteY9" fmla="*/ 65316 h 195385"/>
                    <a:gd name="connsiteX10" fmla="*/ 0 w 103536"/>
                    <a:gd name="connsiteY10" fmla="*/ 43153 h 195385"/>
                    <a:gd name="connsiteX11" fmla="*/ 33830 w 103536"/>
                    <a:gd name="connsiteY11" fmla="*/ 43153 h 195385"/>
                    <a:gd name="connsiteX12" fmla="*/ 33830 w 103536"/>
                    <a:gd name="connsiteY12" fmla="*/ 8746 h 195385"/>
                    <a:gd name="connsiteX13" fmla="*/ 61476 w 103536"/>
                    <a:gd name="connsiteY13" fmla="*/ 0 h 195385"/>
                    <a:gd name="connsiteX14" fmla="*/ 61476 w 103536"/>
                    <a:gd name="connsiteY14" fmla="*/ 43153 h 195385"/>
                    <a:gd name="connsiteX15" fmla="*/ 101190 w 103536"/>
                    <a:gd name="connsiteY15" fmla="*/ 43153 h 195385"/>
                    <a:gd name="connsiteX16" fmla="*/ 101190 w 103536"/>
                    <a:gd name="connsiteY16" fmla="*/ 65316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3536" h="195385">
                      <a:moveTo>
                        <a:pt x="101190" y="65316"/>
                      </a:moveTo>
                      <a:lnTo>
                        <a:pt x="61476" y="65316"/>
                      </a:lnTo>
                      <a:lnTo>
                        <a:pt x="61476" y="146688"/>
                      </a:lnTo>
                      <a:cubicBezTo>
                        <a:pt x="61476" y="163883"/>
                        <a:pt x="72070" y="173223"/>
                        <a:pt x="84712" y="173223"/>
                      </a:cubicBezTo>
                      <a:cubicBezTo>
                        <a:pt x="93242" y="173223"/>
                        <a:pt x="99425" y="170599"/>
                        <a:pt x="103537" y="167975"/>
                      </a:cubicBezTo>
                      <a:lnTo>
                        <a:pt x="103537" y="191309"/>
                      </a:lnTo>
                      <a:cubicBezTo>
                        <a:pt x="97362" y="193059"/>
                        <a:pt x="88831" y="195386"/>
                        <a:pt x="80010" y="195386"/>
                      </a:cubicBezTo>
                      <a:cubicBezTo>
                        <a:pt x="51481" y="195386"/>
                        <a:pt x="33830" y="181969"/>
                        <a:pt x="33830" y="152232"/>
                      </a:cubicBezTo>
                      <a:lnTo>
                        <a:pt x="33830" y="65316"/>
                      </a:lnTo>
                      <a:lnTo>
                        <a:pt x="0" y="65316"/>
                      </a:lnTo>
                      <a:lnTo>
                        <a:pt x="0" y="43153"/>
                      </a:lnTo>
                      <a:lnTo>
                        <a:pt x="33830" y="43153"/>
                      </a:lnTo>
                      <a:lnTo>
                        <a:pt x="33830" y="8746"/>
                      </a:lnTo>
                      <a:lnTo>
                        <a:pt x="61476" y="0"/>
                      </a:lnTo>
                      <a:lnTo>
                        <a:pt x="61476" y="43153"/>
                      </a:lnTo>
                      <a:lnTo>
                        <a:pt x="101190" y="43153"/>
                      </a:lnTo>
                      <a:lnTo>
                        <a:pt x="101190" y="6531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Freihandform 57">
                  <a:extLst>
                    <a:ext uri="{FF2B5EF4-FFF2-40B4-BE49-F238E27FC236}">
                      <a16:creationId xmlns:a16="http://schemas.microsoft.com/office/drawing/2014/main" id="{C463E003-0507-BE2F-3B50-CBE8FE273479}"/>
                    </a:ext>
                  </a:extLst>
                </p:cNvPr>
                <p:cNvSpPr/>
                <p:nvPr/>
              </p:nvSpPr>
              <p:spPr>
                <a:xfrm>
                  <a:off x="10770535" y="-340075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9" name="Freihandform 58">
                  <a:extLst>
                    <a:ext uri="{FF2B5EF4-FFF2-40B4-BE49-F238E27FC236}">
                      <a16:creationId xmlns:a16="http://schemas.microsoft.com/office/drawing/2014/main" id="{6BC10A61-5A57-F736-086F-0C3EC110C3CB}"/>
                    </a:ext>
                  </a:extLst>
                </p:cNvPr>
                <p:cNvSpPr/>
                <p:nvPr/>
              </p:nvSpPr>
              <p:spPr>
                <a:xfrm>
                  <a:off x="10833160" y="-349415"/>
                  <a:ext cx="104127" cy="222217"/>
                </a:xfrm>
                <a:custGeom>
                  <a:avLst/>
                  <a:gdLst>
                    <a:gd name="connsiteX0" fmla="*/ 35294 w 104127"/>
                    <a:gd name="connsiteY0" fmla="*/ 95646 h 222217"/>
                    <a:gd name="connsiteX1" fmla="*/ 0 w 104127"/>
                    <a:gd name="connsiteY1" fmla="*/ 95646 h 222217"/>
                    <a:gd name="connsiteX2" fmla="*/ 0 w 104127"/>
                    <a:gd name="connsiteY2" fmla="*/ 73484 h 222217"/>
                    <a:gd name="connsiteX3" fmla="*/ 35294 w 104127"/>
                    <a:gd name="connsiteY3" fmla="*/ 73484 h 222217"/>
                    <a:gd name="connsiteX4" fmla="*/ 35294 w 104127"/>
                    <a:gd name="connsiteY4" fmla="*/ 59787 h 222217"/>
                    <a:gd name="connsiteX5" fmla="*/ 85594 w 104127"/>
                    <a:gd name="connsiteY5" fmla="*/ 0 h 222217"/>
                    <a:gd name="connsiteX6" fmla="*/ 104127 w 104127"/>
                    <a:gd name="connsiteY6" fmla="*/ 1749 h 222217"/>
                    <a:gd name="connsiteX7" fmla="*/ 102954 w 104127"/>
                    <a:gd name="connsiteY7" fmla="*/ 23912 h 222217"/>
                    <a:gd name="connsiteX8" fmla="*/ 89713 w 104127"/>
                    <a:gd name="connsiteY8" fmla="*/ 22162 h 222217"/>
                    <a:gd name="connsiteX9" fmla="*/ 62949 w 104127"/>
                    <a:gd name="connsiteY9" fmla="*/ 57444 h 222217"/>
                    <a:gd name="connsiteX10" fmla="*/ 62949 w 104127"/>
                    <a:gd name="connsiteY10" fmla="*/ 73484 h 222217"/>
                    <a:gd name="connsiteX11" fmla="*/ 102654 w 104127"/>
                    <a:gd name="connsiteY11" fmla="*/ 73484 h 222217"/>
                    <a:gd name="connsiteX12" fmla="*/ 102654 w 104127"/>
                    <a:gd name="connsiteY12" fmla="*/ 95646 h 222217"/>
                    <a:gd name="connsiteX13" fmla="*/ 62949 w 104127"/>
                    <a:gd name="connsiteY13" fmla="*/ 95646 h 222217"/>
                    <a:gd name="connsiteX14" fmla="*/ 62949 w 104127"/>
                    <a:gd name="connsiteY14" fmla="*/ 222218 h 222217"/>
                    <a:gd name="connsiteX15" fmla="*/ 35294 w 104127"/>
                    <a:gd name="connsiteY15" fmla="*/ 222218 h 222217"/>
                    <a:gd name="connsiteX16" fmla="*/ 35294 w 104127"/>
                    <a:gd name="connsiteY16" fmla="*/ 95646 h 222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4127" h="222217">
                      <a:moveTo>
                        <a:pt x="35294" y="95646"/>
                      </a:moveTo>
                      <a:lnTo>
                        <a:pt x="0" y="95646"/>
                      </a:lnTo>
                      <a:lnTo>
                        <a:pt x="0" y="73484"/>
                      </a:lnTo>
                      <a:lnTo>
                        <a:pt x="35294" y="73484"/>
                      </a:lnTo>
                      <a:lnTo>
                        <a:pt x="35294" y="59787"/>
                      </a:lnTo>
                      <a:cubicBezTo>
                        <a:pt x="35294" y="23615"/>
                        <a:pt x="44707" y="0"/>
                        <a:pt x="85594" y="0"/>
                      </a:cubicBezTo>
                      <a:cubicBezTo>
                        <a:pt x="92659" y="0"/>
                        <a:pt x="98535" y="875"/>
                        <a:pt x="104127" y="1749"/>
                      </a:cubicBezTo>
                      <a:lnTo>
                        <a:pt x="102954" y="23912"/>
                      </a:lnTo>
                      <a:cubicBezTo>
                        <a:pt x="99717" y="22740"/>
                        <a:pt x="94424" y="22162"/>
                        <a:pt x="89713" y="22162"/>
                      </a:cubicBezTo>
                      <a:cubicBezTo>
                        <a:pt x="65887" y="22162"/>
                        <a:pt x="62949" y="37328"/>
                        <a:pt x="62949" y="57444"/>
                      </a:cubicBezTo>
                      <a:lnTo>
                        <a:pt x="62949" y="73484"/>
                      </a:lnTo>
                      <a:lnTo>
                        <a:pt x="102654" y="73484"/>
                      </a:lnTo>
                      <a:lnTo>
                        <a:pt x="102654" y="95646"/>
                      </a:lnTo>
                      <a:lnTo>
                        <a:pt x="62949" y="95646"/>
                      </a:lnTo>
                      <a:lnTo>
                        <a:pt x="62949" y="222218"/>
                      </a:lnTo>
                      <a:lnTo>
                        <a:pt x="35294" y="222218"/>
                      </a:lnTo>
                      <a:lnTo>
                        <a:pt x="35294" y="9564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" name="Freihandform 59">
                  <a:extLst>
                    <a:ext uri="{FF2B5EF4-FFF2-40B4-BE49-F238E27FC236}">
                      <a16:creationId xmlns:a16="http://schemas.microsoft.com/office/drawing/2014/main" id="{6061E14F-09D6-6A13-7467-5BB2A599C880}"/>
                    </a:ext>
                  </a:extLst>
                </p:cNvPr>
                <p:cNvSpPr/>
                <p:nvPr/>
              </p:nvSpPr>
              <p:spPr>
                <a:xfrm>
                  <a:off x="10943429" y="-319084"/>
                  <a:ext cx="103536" cy="195385"/>
                </a:xfrm>
                <a:custGeom>
                  <a:avLst/>
                  <a:gdLst>
                    <a:gd name="connsiteX0" fmla="*/ 101190 w 103536"/>
                    <a:gd name="connsiteY0" fmla="*/ 65316 h 195385"/>
                    <a:gd name="connsiteX1" fmla="*/ 61476 w 103536"/>
                    <a:gd name="connsiteY1" fmla="*/ 65316 h 195385"/>
                    <a:gd name="connsiteX2" fmla="*/ 61476 w 103536"/>
                    <a:gd name="connsiteY2" fmla="*/ 146688 h 195385"/>
                    <a:gd name="connsiteX3" fmla="*/ 84712 w 103536"/>
                    <a:gd name="connsiteY3" fmla="*/ 173223 h 195385"/>
                    <a:gd name="connsiteX4" fmla="*/ 103537 w 103536"/>
                    <a:gd name="connsiteY4" fmla="*/ 167975 h 195385"/>
                    <a:gd name="connsiteX5" fmla="*/ 103537 w 103536"/>
                    <a:gd name="connsiteY5" fmla="*/ 191309 h 195385"/>
                    <a:gd name="connsiteX6" fmla="*/ 80010 w 103536"/>
                    <a:gd name="connsiteY6" fmla="*/ 195386 h 195385"/>
                    <a:gd name="connsiteX7" fmla="*/ 33830 w 103536"/>
                    <a:gd name="connsiteY7" fmla="*/ 152232 h 195385"/>
                    <a:gd name="connsiteX8" fmla="*/ 33830 w 103536"/>
                    <a:gd name="connsiteY8" fmla="*/ 65316 h 195385"/>
                    <a:gd name="connsiteX9" fmla="*/ 0 w 103536"/>
                    <a:gd name="connsiteY9" fmla="*/ 65316 h 195385"/>
                    <a:gd name="connsiteX10" fmla="*/ 0 w 103536"/>
                    <a:gd name="connsiteY10" fmla="*/ 43153 h 195385"/>
                    <a:gd name="connsiteX11" fmla="*/ 33830 w 103536"/>
                    <a:gd name="connsiteY11" fmla="*/ 43153 h 195385"/>
                    <a:gd name="connsiteX12" fmla="*/ 33830 w 103536"/>
                    <a:gd name="connsiteY12" fmla="*/ 8746 h 195385"/>
                    <a:gd name="connsiteX13" fmla="*/ 61476 w 103536"/>
                    <a:gd name="connsiteY13" fmla="*/ 0 h 195385"/>
                    <a:gd name="connsiteX14" fmla="*/ 61476 w 103536"/>
                    <a:gd name="connsiteY14" fmla="*/ 43153 h 195385"/>
                    <a:gd name="connsiteX15" fmla="*/ 101190 w 103536"/>
                    <a:gd name="connsiteY15" fmla="*/ 43153 h 195385"/>
                    <a:gd name="connsiteX16" fmla="*/ 101190 w 103536"/>
                    <a:gd name="connsiteY16" fmla="*/ 65316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3536" h="195385">
                      <a:moveTo>
                        <a:pt x="101190" y="65316"/>
                      </a:moveTo>
                      <a:lnTo>
                        <a:pt x="61476" y="65316"/>
                      </a:lnTo>
                      <a:lnTo>
                        <a:pt x="61476" y="146688"/>
                      </a:lnTo>
                      <a:cubicBezTo>
                        <a:pt x="61476" y="163883"/>
                        <a:pt x="72070" y="173223"/>
                        <a:pt x="84712" y="173223"/>
                      </a:cubicBezTo>
                      <a:cubicBezTo>
                        <a:pt x="93242" y="173223"/>
                        <a:pt x="99425" y="170599"/>
                        <a:pt x="103537" y="167975"/>
                      </a:cubicBezTo>
                      <a:lnTo>
                        <a:pt x="103537" y="191309"/>
                      </a:lnTo>
                      <a:cubicBezTo>
                        <a:pt x="97362" y="193059"/>
                        <a:pt x="88831" y="195386"/>
                        <a:pt x="80010" y="195386"/>
                      </a:cubicBezTo>
                      <a:cubicBezTo>
                        <a:pt x="51481" y="195386"/>
                        <a:pt x="33830" y="181969"/>
                        <a:pt x="33830" y="152232"/>
                      </a:cubicBezTo>
                      <a:lnTo>
                        <a:pt x="33830" y="65316"/>
                      </a:lnTo>
                      <a:lnTo>
                        <a:pt x="0" y="65316"/>
                      </a:lnTo>
                      <a:lnTo>
                        <a:pt x="0" y="43153"/>
                      </a:lnTo>
                      <a:lnTo>
                        <a:pt x="33830" y="43153"/>
                      </a:lnTo>
                      <a:lnTo>
                        <a:pt x="33830" y="8746"/>
                      </a:lnTo>
                      <a:lnTo>
                        <a:pt x="61476" y="0"/>
                      </a:lnTo>
                      <a:lnTo>
                        <a:pt x="61476" y="43153"/>
                      </a:lnTo>
                      <a:lnTo>
                        <a:pt x="101190" y="43153"/>
                      </a:lnTo>
                      <a:lnTo>
                        <a:pt x="101190" y="6531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1" name="Freihandform 60">
                  <a:extLst>
                    <a:ext uri="{FF2B5EF4-FFF2-40B4-BE49-F238E27FC236}">
                      <a16:creationId xmlns:a16="http://schemas.microsoft.com/office/drawing/2014/main" id="{ABFAA71E-71EF-7A6F-1469-A8F4DE38445E}"/>
                    </a:ext>
                  </a:extLst>
                </p:cNvPr>
                <p:cNvSpPr/>
                <p:nvPr/>
              </p:nvSpPr>
              <p:spPr>
                <a:xfrm>
                  <a:off x="11079297" y="-275931"/>
                  <a:ext cx="132655" cy="152232"/>
                </a:xfrm>
                <a:custGeom>
                  <a:avLst/>
                  <a:gdLst>
                    <a:gd name="connsiteX0" fmla="*/ 132656 w 132655"/>
                    <a:gd name="connsiteY0" fmla="*/ 148734 h 152232"/>
                    <a:gd name="connsiteX1" fmla="*/ 105883 w 132655"/>
                    <a:gd name="connsiteY1" fmla="*/ 148734 h 152232"/>
                    <a:gd name="connsiteX2" fmla="*/ 105883 w 132655"/>
                    <a:gd name="connsiteY2" fmla="*/ 125119 h 152232"/>
                    <a:gd name="connsiteX3" fmla="*/ 105301 w 132655"/>
                    <a:gd name="connsiteY3" fmla="*/ 125119 h 152232"/>
                    <a:gd name="connsiteX4" fmla="*/ 56175 w 132655"/>
                    <a:gd name="connsiteY4" fmla="*/ 152232 h 152232"/>
                    <a:gd name="connsiteX5" fmla="*/ 0 w 132655"/>
                    <a:gd name="connsiteY5" fmla="*/ 88369 h 152232"/>
                    <a:gd name="connsiteX6" fmla="*/ 0 w 132655"/>
                    <a:gd name="connsiteY6" fmla="*/ 0 h 152232"/>
                    <a:gd name="connsiteX7" fmla="*/ 27646 w 132655"/>
                    <a:gd name="connsiteY7" fmla="*/ 0 h 152232"/>
                    <a:gd name="connsiteX8" fmla="*/ 27646 w 132655"/>
                    <a:gd name="connsiteY8" fmla="*/ 76999 h 152232"/>
                    <a:gd name="connsiteX9" fmla="*/ 59412 w 132655"/>
                    <a:gd name="connsiteY9" fmla="*/ 130070 h 152232"/>
                    <a:gd name="connsiteX10" fmla="*/ 105001 w 132655"/>
                    <a:gd name="connsiteY10" fmla="*/ 68830 h 152232"/>
                    <a:gd name="connsiteX11" fmla="*/ 105001 w 132655"/>
                    <a:gd name="connsiteY11" fmla="*/ 0 h 152232"/>
                    <a:gd name="connsiteX12" fmla="*/ 132656 w 132655"/>
                    <a:gd name="connsiteY12" fmla="*/ 0 h 152232"/>
                    <a:gd name="connsiteX13" fmla="*/ 132656 w 132655"/>
                    <a:gd name="connsiteY13" fmla="*/ 148734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152232">
                      <a:moveTo>
                        <a:pt x="132656" y="148734"/>
                      </a:moveTo>
                      <a:lnTo>
                        <a:pt x="105883" y="148734"/>
                      </a:lnTo>
                      <a:lnTo>
                        <a:pt x="105883" y="125119"/>
                      </a:lnTo>
                      <a:lnTo>
                        <a:pt x="105301" y="125119"/>
                      </a:lnTo>
                      <a:cubicBezTo>
                        <a:pt x="97062" y="142034"/>
                        <a:pt x="77064" y="152232"/>
                        <a:pt x="56175" y="152232"/>
                      </a:cubicBezTo>
                      <a:cubicBezTo>
                        <a:pt x="17352" y="152232"/>
                        <a:pt x="0" y="128321"/>
                        <a:pt x="0" y="88369"/>
                      </a:cubicBezTo>
                      <a:lnTo>
                        <a:pt x="0" y="0"/>
                      </a:lnTo>
                      <a:lnTo>
                        <a:pt x="27646" y="0"/>
                      </a:lnTo>
                      <a:lnTo>
                        <a:pt x="27646" y="76999"/>
                      </a:lnTo>
                      <a:cubicBezTo>
                        <a:pt x="27646" y="111703"/>
                        <a:pt x="35294" y="128618"/>
                        <a:pt x="59412" y="130070"/>
                      </a:cubicBezTo>
                      <a:cubicBezTo>
                        <a:pt x="90887" y="130070"/>
                        <a:pt x="105001" y="104987"/>
                        <a:pt x="105001" y="68830"/>
                      </a:cubicBezTo>
                      <a:lnTo>
                        <a:pt x="105001" y="0"/>
                      </a:lnTo>
                      <a:lnTo>
                        <a:pt x="132656" y="0"/>
                      </a:lnTo>
                      <a:lnTo>
                        <a:pt x="132656" y="14873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Freihandform 61">
                  <a:extLst>
                    <a:ext uri="{FF2B5EF4-FFF2-40B4-BE49-F238E27FC236}">
                      <a16:creationId xmlns:a16="http://schemas.microsoft.com/office/drawing/2014/main" id="{29365E5A-4A43-DBBF-926B-334E8185A56A}"/>
                    </a:ext>
                  </a:extLst>
                </p:cNvPr>
                <p:cNvSpPr/>
                <p:nvPr/>
              </p:nvSpPr>
              <p:spPr>
                <a:xfrm>
                  <a:off x="11258974" y="-279430"/>
                  <a:ext cx="132655" cy="152232"/>
                </a:xfrm>
                <a:custGeom>
                  <a:avLst/>
                  <a:gdLst>
                    <a:gd name="connsiteX0" fmla="*/ 0 w 132655"/>
                    <a:gd name="connsiteY0" fmla="*/ 3498 h 152232"/>
                    <a:gd name="connsiteX1" fmla="*/ 26764 w 132655"/>
                    <a:gd name="connsiteY1" fmla="*/ 3498 h 152232"/>
                    <a:gd name="connsiteX2" fmla="*/ 26764 w 132655"/>
                    <a:gd name="connsiteY2" fmla="*/ 27130 h 152232"/>
                    <a:gd name="connsiteX3" fmla="*/ 27347 w 132655"/>
                    <a:gd name="connsiteY3" fmla="*/ 27130 h 152232"/>
                    <a:gd name="connsiteX4" fmla="*/ 76473 w 132655"/>
                    <a:gd name="connsiteY4" fmla="*/ 0 h 152232"/>
                    <a:gd name="connsiteX5" fmla="*/ 132656 w 132655"/>
                    <a:gd name="connsiteY5" fmla="*/ 63863 h 152232"/>
                    <a:gd name="connsiteX6" fmla="*/ 132656 w 132655"/>
                    <a:gd name="connsiteY6" fmla="*/ 152232 h 152232"/>
                    <a:gd name="connsiteX7" fmla="*/ 105001 w 132655"/>
                    <a:gd name="connsiteY7" fmla="*/ 152232 h 152232"/>
                    <a:gd name="connsiteX8" fmla="*/ 105001 w 132655"/>
                    <a:gd name="connsiteY8" fmla="*/ 75250 h 152232"/>
                    <a:gd name="connsiteX9" fmla="*/ 73235 w 132655"/>
                    <a:gd name="connsiteY9" fmla="*/ 22162 h 152232"/>
                    <a:gd name="connsiteX10" fmla="*/ 27646 w 132655"/>
                    <a:gd name="connsiteY10" fmla="*/ 83402 h 152232"/>
                    <a:gd name="connsiteX11" fmla="*/ 27646 w 132655"/>
                    <a:gd name="connsiteY11" fmla="*/ 152232 h 152232"/>
                    <a:gd name="connsiteX12" fmla="*/ 0 w 132655"/>
                    <a:gd name="connsiteY12" fmla="*/ 152232 h 152232"/>
                    <a:gd name="connsiteX13" fmla="*/ 0 w 132655"/>
                    <a:gd name="connsiteY13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152232">
                      <a:moveTo>
                        <a:pt x="0" y="3498"/>
                      </a:moveTo>
                      <a:lnTo>
                        <a:pt x="26764" y="3498"/>
                      </a:lnTo>
                      <a:lnTo>
                        <a:pt x="26764" y="27130"/>
                      </a:lnTo>
                      <a:lnTo>
                        <a:pt x="27347" y="27130"/>
                      </a:lnTo>
                      <a:cubicBezTo>
                        <a:pt x="35586" y="10215"/>
                        <a:pt x="55584" y="0"/>
                        <a:pt x="76473" y="0"/>
                      </a:cubicBezTo>
                      <a:cubicBezTo>
                        <a:pt x="115296" y="0"/>
                        <a:pt x="132656" y="23912"/>
                        <a:pt x="132656" y="63863"/>
                      </a:cubicBezTo>
                      <a:lnTo>
                        <a:pt x="132656" y="152232"/>
                      </a:lnTo>
                      <a:lnTo>
                        <a:pt x="105001" y="152232"/>
                      </a:lnTo>
                      <a:lnTo>
                        <a:pt x="105001" y="75250"/>
                      </a:lnTo>
                      <a:cubicBezTo>
                        <a:pt x="105001" y="40546"/>
                        <a:pt x="97353" y="23631"/>
                        <a:pt x="73235" y="22162"/>
                      </a:cubicBezTo>
                      <a:cubicBezTo>
                        <a:pt x="41761" y="22162"/>
                        <a:pt x="27646" y="47246"/>
                        <a:pt x="27646" y="83402"/>
                      </a:cubicBezTo>
                      <a:lnTo>
                        <a:pt x="27646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3" name="Freihandform 62">
                  <a:extLst>
                    <a:ext uri="{FF2B5EF4-FFF2-40B4-BE49-F238E27FC236}">
                      <a16:creationId xmlns:a16="http://schemas.microsoft.com/office/drawing/2014/main" id="{BD43A204-1C23-A812-1906-034354B74C1D}"/>
                    </a:ext>
                  </a:extLst>
                </p:cNvPr>
                <p:cNvSpPr/>
                <p:nvPr/>
              </p:nvSpPr>
              <p:spPr>
                <a:xfrm>
                  <a:off x="11428647" y="-279430"/>
                  <a:ext cx="142659" cy="216970"/>
                </a:xfrm>
                <a:custGeom>
                  <a:avLst/>
                  <a:gdLst>
                    <a:gd name="connsiteX0" fmla="*/ 142659 w 142659"/>
                    <a:gd name="connsiteY0" fmla="*/ 145813 h 216970"/>
                    <a:gd name="connsiteX1" fmla="*/ 65296 w 142659"/>
                    <a:gd name="connsiteY1" fmla="*/ 216970 h 216970"/>
                    <a:gd name="connsiteX2" fmla="*/ 11468 w 142659"/>
                    <a:gd name="connsiteY2" fmla="*/ 206772 h 216970"/>
                    <a:gd name="connsiteX3" fmla="*/ 14414 w 142659"/>
                    <a:gd name="connsiteY3" fmla="*/ 181392 h 216970"/>
                    <a:gd name="connsiteX4" fmla="*/ 68533 w 142659"/>
                    <a:gd name="connsiteY4" fmla="*/ 194808 h 216970"/>
                    <a:gd name="connsiteX5" fmla="*/ 115005 w 142659"/>
                    <a:gd name="connsiteY5" fmla="*/ 143783 h 216970"/>
                    <a:gd name="connsiteX6" fmla="*/ 115005 w 142659"/>
                    <a:gd name="connsiteY6" fmla="*/ 129195 h 216970"/>
                    <a:gd name="connsiteX7" fmla="*/ 114422 w 142659"/>
                    <a:gd name="connsiteY7" fmla="*/ 129195 h 216970"/>
                    <a:gd name="connsiteX8" fmla="*/ 64123 w 142659"/>
                    <a:gd name="connsiteY8" fmla="*/ 152232 h 216970"/>
                    <a:gd name="connsiteX9" fmla="*/ 0 w 142659"/>
                    <a:gd name="connsiteY9" fmla="*/ 79029 h 216970"/>
                    <a:gd name="connsiteX10" fmla="*/ 67060 w 142659"/>
                    <a:gd name="connsiteY10" fmla="*/ 0 h 216970"/>
                    <a:gd name="connsiteX11" fmla="*/ 116478 w 142659"/>
                    <a:gd name="connsiteY11" fmla="*/ 25661 h 216970"/>
                    <a:gd name="connsiteX12" fmla="*/ 117068 w 142659"/>
                    <a:gd name="connsiteY12" fmla="*/ 25661 h 216970"/>
                    <a:gd name="connsiteX13" fmla="*/ 117068 w 142659"/>
                    <a:gd name="connsiteY13" fmla="*/ 3498 h 216970"/>
                    <a:gd name="connsiteX14" fmla="*/ 142659 w 142659"/>
                    <a:gd name="connsiteY14" fmla="*/ 3498 h 216970"/>
                    <a:gd name="connsiteX15" fmla="*/ 142659 w 142659"/>
                    <a:gd name="connsiteY15" fmla="*/ 145813 h 216970"/>
                    <a:gd name="connsiteX16" fmla="*/ 115005 w 142659"/>
                    <a:gd name="connsiteY16" fmla="*/ 79623 h 216970"/>
                    <a:gd name="connsiteX17" fmla="*/ 71180 w 142659"/>
                    <a:gd name="connsiteY17" fmla="*/ 22162 h 216970"/>
                    <a:gd name="connsiteX18" fmla="*/ 29411 w 142659"/>
                    <a:gd name="connsiteY18" fmla="*/ 77577 h 216970"/>
                    <a:gd name="connsiteX19" fmla="*/ 71180 w 142659"/>
                    <a:gd name="connsiteY19" fmla="*/ 130070 h 216970"/>
                    <a:gd name="connsiteX20" fmla="*/ 115005 w 142659"/>
                    <a:gd name="connsiteY20" fmla="*/ 79623 h 21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2659" h="216970">
                      <a:moveTo>
                        <a:pt x="142659" y="145813"/>
                      </a:moveTo>
                      <a:cubicBezTo>
                        <a:pt x="142659" y="191012"/>
                        <a:pt x="119124" y="216970"/>
                        <a:pt x="65296" y="216970"/>
                      </a:cubicBezTo>
                      <a:cubicBezTo>
                        <a:pt x="49417" y="216970"/>
                        <a:pt x="35586" y="214924"/>
                        <a:pt x="11468" y="206772"/>
                      </a:cubicBezTo>
                      <a:lnTo>
                        <a:pt x="14414" y="181392"/>
                      </a:lnTo>
                      <a:cubicBezTo>
                        <a:pt x="35586" y="191012"/>
                        <a:pt x="48236" y="194808"/>
                        <a:pt x="68533" y="194808"/>
                      </a:cubicBezTo>
                      <a:cubicBezTo>
                        <a:pt x="97653" y="194808"/>
                        <a:pt x="115005" y="175269"/>
                        <a:pt x="115005" y="143783"/>
                      </a:cubicBezTo>
                      <a:lnTo>
                        <a:pt x="115005" y="129195"/>
                      </a:lnTo>
                      <a:lnTo>
                        <a:pt x="114422" y="129195"/>
                      </a:lnTo>
                      <a:cubicBezTo>
                        <a:pt x="102654" y="144658"/>
                        <a:pt x="83239" y="152232"/>
                        <a:pt x="64123" y="152232"/>
                      </a:cubicBezTo>
                      <a:cubicBezTo>
                        <a:pt x="21180" y="152232"/>
                        <a:pt x="0" y="117528"/>
                        <a:pt x="0" y="79029"/>
                      </a:cubicBezTo>
                      <a:cubicBezTo>
                        <a:pt x="0" y="40826"/>
                        <a:pt x="21763" y="0"/>
                        <a:pt x="67060" y="0"/>
                      </a:cubicBezTo>
                      <a:cubicBezTo>
                        <a:pt x="93533" y="0"/>
                        <a:pt x="108239" y="9621"/>
                        <a:pt x="116478" y="25661"/>
                      </a:cubicBezTo>
                      <a:lnTo>
                        <a:pt x="117068" y="25661"/>
                      </a:lnTo>
                      <a:lnTo>
                        <a:pt x="117068" y="3498"/>
                      </a:lnTo>
                      <a:lnTo>
                        <a:pt x="142659" y="3498"/>
                      </a:lnTo>
                      <a:lnTo>
                        <a:pt x="142659" y="145813"/>
                      </a:lnTo>
                      <a:close/>
                      <a:moveTo>
                        <a:pt x="115005" y="79623"/>
                      </a:moveTo>
                      <a:cubicBezTo>
                        <a:pt x="115005" y="48698"/>
                        <a:pt x="100591" y="22162"/>
                        <a:pt x="71180" y="22162"/>
                      </a:cubicBezTo>
                      <a:cubicBezTo>
                        <a:pt x="43234" y="22162"/>
                        <a:pt x="29411" y="52213"/>
                        <a:pt x="29411" y="77577"/>
                      </a:cubicBezTo>
                      <a:cubicBezTo>
                        <a:pt x="29411" y="105581"/>
                        <a:pt x="45298" y="130070"/>
                        <a:pt x="71180" y="130070"/>
                      </a:cubicBezTo>
                      <a:cubicBezTo>
                        <a:pt x="97062" y="130070"/>
                        <a:pt x="115005" y="107330"/>
                        <a:pt x="115005" y="79623"/>
                      </a:cubicBez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7" name="Grafik 8">
              <a:extLst>
                <a:ext uri="{FF2B5EF4-FFF2-40B4-BE49-F238E27FC236}">
                  <a16:creationId xmlns:a16="http://schemas.microsoft.com/office/drawing/2014/main" id="{2C17A5E5-7EA3-59D5-4FE7-AA75B9CC057A}"/>
                </a:ext>
              </a:extLst>
            </p:cNvPr>
            <p:cNvGrpSpPr/>
            <p:nvPr/>
          </p:nvGrpSpPr>
          <p:grpSpPr>
            <a:xfrm>
              <a:off x="8907253" y="-686788"/>
              <a:ext cx="754887" cy="662079"/>
              <a:chOff x="8907253" y="-686788"/>
              <a:chExt cx="754887" cy="662079"/>
            </a:xfrm>
            <a:solidFill>
              <a:srgbClr val="FFFFFF"/>
            </a:solidFill>
          </p:grpSpPr>
          <p:sp>
            <p:nvSpPr>
              <p:cNvPr id="48" name="Freihandform 47">
                <a:extLst>
                  <a:ext uri="{FF2B5EF4-FFF2-40B4-BE49-F238E27FC236}">
                    <a16:creationId xmlns:a16="http://schemas.microsoft.com/office/drawing/2014/main" id="{148D703C-F3BC-766E-11E6-AD8B89BC3E73}"/>
                  </a:ext>
                </a:extLst>
              </p:cNvPr>
              <p:cNvSpPr/>
              <p:nvPr/>
            </p:nvSpPr>
            <p:spPr>
              <a:xfrm>
                <a:off x="9182129" y="-432473"/>
                <a:ext cx="102702" cy="101835"/>
              </a:xfrm>
              <a:custGeom>
                <a:avLst/>
                <a:gdLst>
                  <a:gd name="connsiteX0" fmla="*/ 0 w 102702"/>
                  <a:gd name="connsiteY0" fmla="*/ 0 h 101835"/>
                  <a:gd name="connsiteX1" fmla="*/ 102702 w 102702"/>
                  <a:gd name="connsiteY1" fmla="*/ 0 h 101835"/>
                  <a:gd name="connsiteX2" fmla="*/ 102702 w 102702"/>
                  <a:gd name="connsiteY2" fmla="*/ 101836 h 101835"/>
                  <a:gd name="connsiteX3" fmla="*/ 0 w 102702"/>
                  <a:gd name="connsiteY3" fmla="*/ 101836 h 10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02" h="101835">
                    <a:moveTo>
                      <a:pt x="0" y="0"/>
                    </a:moveTo>
                    <a:lnTo>
                      <a:pt x="102702" y="0"/>
                    </a:lnTo>
                    <a:lnTo>
                      <a:pt x="102702" y="101836"/>
                    </a:lnTo>
                    <a:lnTo>
                      <a:pt x="0" y="101836"/>
                    </a:lnTo>
                    <a:close/>
                  </a:path>
                </a:pathLst>
              </a:custGeom>
              <a:solidFill>
                <a:schemeClr val="accent1"/>
              </a:solidFill>
              <a:ln w="16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b="0" i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ihandform 48">
                <a:extLst>
                  <a:ext uri="{FF2B5EF4-FFF2-40B4-BE49-F238E27FC236}">
                    <a16:creationId xmlns:a16="http://schemas.microsoft.com/office/drawing/2014/main" id="{7261342D-9AB8-76BD-47E9-8F3F6199A446}"/>
                  </a:ext>
                </a:extLst>
              </p:cNvPr>
              <p:cNvSpPr/>
              <p:nvPr/>
            </p:nvSpPr>
            <p:spPr>
              <a:xfrm>
                <a:off x="8907253" y="-686788"/>
                <a:ext cx="754887" cy="662079"/>
              </a:xfrm>
              <a:custGeom>
                <a:avLst/>
                <a:gdLst>
                  <a:gd name="connsiteX0" fmla="*/ 564329 w 754887"/>
                  <a:gd name="connsiteY0" fmla="*/ 363 h 662079"/>
                  <a:gd name="connsiteX1" fmla="*/ 377387 w 754887"/>
                  <a:gd name="connsiteY1" fmla="*/ 149888 h 662079"/>
                  <a:gd name="connsiteX2" fmla="*/ 190845 w 754887"/>
                  <a:gd name="connsiteY2" fmla="*/ 0 h 662079"/>
                  <a:gd name="connsiteX3" fmla="*/ 0 w 754887"/>
                  <a:gd name="connsiteY3" fmla="*/ 189872 h 662079"/>
                  <a:gd name="connsiteX4" fmla="*/ 69457 w 754887"/>
                  <a:gd name="connsiteY4" fmla="*/ 356131 h 662079"/>
                  <a:gd name="connsiteX5" fmla="*/ 172162 w 754887"/>
                  <a:gd name="connsiteY5" fmla="*/ 356131 h 662079"/>
                  <a:gd name="connsiteX6" fmla="*/ 172162 w 754887"/>
                  <a:gd name="connsiteY6" fmla="*/ 457966 h 662079"/>
                  <a:gd name="connsiteX7" fmla="*/ 274452 w 754887"/>
                  <a:gd name="connsiteY7" fmla="*/ 457966 h 662079"/>
                  <a:gd name="connsiteX8" fmla="*/ 274452 w 754887"/>
                  <a:gd name="connsiteY8" fmla="*/ 356151 h 662079"/>
                  <a:gd name="connsiteX9" fmla="*/ 172170 w 754887"/>
                  <a:gd name="connsiteY9" fmla="*/ 356151 h 662079"/>
                  <a:gd name="connsiteX10" fmla="*/ 172170 w 754887"/>
                  <a:gd name="connsiteY10" fmla="*/ 254315 h 662079"/>
                  <a:gd name="connsiteX11" fmla="*/ 274292 w 754887"/>
                  <a:gd name="connsiteY11" fmla="*/ 254315 h 662079"/>
                  <a:gd name="connsiteX12" fmla="*/ 274292 w 754887"/>
                  <a:gd name="connsiteY12" fmla="*/ 152679 h 662079"/>
                  <a:gd name="connsiteX13" fmla="*/ 377579 w 754887"/>
                  <a:gd name="connsiteY13" fmla="*/ 152679 h 662079"/>
                  <a:gd name="connsiteX14" fmla="*/ 377579 w 754887"/>
                  <a:gd name="connsiteY14" fmla="*/ 254315 h 662079"/>
                  <a:gd name="connsiteX15" fmla="*/ 479875 w 754887"/>
                  <a:gd name="connsiteY15" fmla="*/ 254315 h 662079"/>
                  <a:gd name="connsiteX16" fmla="*/ 479875 w 754887"/>
                  <a:gd name="connsiteY16" fmla="*/ 356151 h 662079"/>
                  <a:gd name="connsiteX17" fmla="*/ 582979 w 754887"/>
                  <a:gd name="connsiteY17" fmla="*/ 356151 h 662079"/>
                  <a:gd name="connsiteX18" fmla="*/ 582979 w 754887"/>
                  <a:gd name="connsiteY18" fmla="*/ 457969 h 662079"/>
                  <a:gd name="connsiteX19" fmla="*/ 479875 w 754887"/>
                  <a:gd name="connsiteY19" fmla="*/ 457969 h 662079"/>
                  <a:gd name="connsiteX20" fmla="*/ 479875 w 754887"/>
                  <a:gd name="connsiteY20" fmla="*/ 559803 h 662079"/>
                  <a:gd name="connsiteX21" fmla="*/ 377579 w 754887"/>
                  <a:gd name="connsiteY21" fmla="*/ 559803 h 662079"/>
                  <a:gd name="connsiteX22" fmla="*/ 377579 w 754887"/>
                  <a:gd name="connsiteY22" fmla="*/ 457969 h 662079"/>
                  <a:gd name="connsiteX23" fmla="*/ 274866 w 754887"/>
                  <a:gd name="connsiteY23" fmla="*/ 457969 h 662079"/>
                  <a:gd name="connsiteX24" fmla="*/ 274866 w 754887"/>
                  <a:gd name="connsiteY24" fmla="*/ 559784 h 662079"/>
                  <a:gd name="connsiteX25" fmla="*/ 377579 w 754887"/>
                  <a:gd name="connsiteY25" fmla="*/ 559784 h 662079"/>
                  <a:gd name="connsiteX26" fmla="*/ 377579 w 754887"/>
                  <a:gd name="connsiteY26" fmla="*/ 662080 h 662079"/>
                  <a:gd name="connsiteX27" fmla="*/ 655147 w 754887"/>
                  <a:gd name="connsiteY27" fmla="*/ 386544 h 662079"/>
                  <a:gd name="connsiteX28" fmla="*/ 754887 w 754887"/>
                  <a:gd name="connsiteY28" fmla="*/ 189757 h 662079"/>
                  <a:gd name="connsiteX29" fmla="*/ 564329 w 754887"/>
                  <a:gd name="connsiteY29" fmla="*/ 363 h 66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54887" h="662079">
                    <a:moveTo>
                      <a:pt x="564329" y="363"/>
                    </a:moveTo>
                    <a:cubicBezTo>
                      <a:pt x="468763" y="395"/>
                      <a:pt x="388980" y="66834"/>
                      <a:pt x="377387" y="149888"/>
                    </a:cubicBezTo>
                    <a:cubicBezTo>
                      <a:pt x="366327" y="66834"/>
                      <a:pt x="285934" y="395"/>
                      <a:pt x="190845" y="0"/>
                    </a:cubicBezTo>
                    <a:cubicBezTo>
                      <a:pt x="85444" y="0"/>
                      <a:pt x="0" y="85514"/>
                      <a:pt x="0" y="189872"/>
                    </a:cubicBezTo>
                    <a:cubicBezTo>
                      <a:pt x="0" y="261425"/>
                      <a:pt x="40313" y="320735"/>
                      <a:pt x="69457" y="356131"/>
                    </a:cubicBezTo>
                    <a:lnTo>
                      <a:pt x="172162" y="356131"/>
                    </a:lnTo>
                    <a:lnTo>
                      <a:pt x="172162" y="457966"/>
                    </a:lnTo>
                    <a:lnTo>
                      <a:pt x="274452" y="457966"/>
                    </a:lnTo>
                    <a:lnTo>
                      <a:pt x="274452" y="356151"/>
                    </a:lnTo>
                    <a:lnTo>
                      <a:pt x="172170" y="356151"/>
                    </a:lnTo>
                    <a:lnTo>
                      <a:pt x="172170" y="254315"/>
                    </a:lnTo>
                    <a:lnTo>
                      <a:pt x="274292" y="254315"/>
                    </a:lnTo>
                    <a:lnTo>
                      <a:pt x="274292" y="152679"/>
                    </a:lnTo>
                    <a:lnTo>
                      <a:pt x="377579" y="152679"/>
                    </a:lnTo>
                    <a:lnTo>
                      <a:pt x="377579" y="254315"/>
                    </a:lnTo>
                    <a:lnTo>
                      <a:pt x="479875" y="254315"/>
                    </a:lnTo>
                    <a:lnTo>
                      <a:pt x="479875" y="356151"/>
                    </a:lnTo>
                    <a:lnTo>
                      <a:pt x="582979" y="356151"/>
                    </a:lnTo>
                    <a:lnTo>
                      <a:pt x="582979" y="457969"/>
                    </a:lnTo>
                    <a:lnTo>
                      <a:pt x="479875" y="457969"/>
                    </a:lnTo>
                    <a:lnTo>
                      <a:pt x="479875" y="559803"/>
                    </a:lnTo>
                    <a:lnTo>
                      <a:pt x="377579" y="559803"/>
                    </a:lnTo>
                    <a:lnTo>
                      <a:pt x="377579" y="457969"/>
                    </a:lnTo>
                    <a:lnTo>
                      <a:pt x="274866" y="457969"/>
                    </a:lnTo>
                    <a:lnTo>
                      <a:pt x="274866" y="559784"/>
                    </a:lnTo>
                    <a:lnTo>
                      <a:pt x="377579" y="559784"/>
                    </a:lnTo>
                    <a:lnTo>
                      <a:pt x="377579" y="662080"/>
                    </a:lnTo>
                    <a:lnTo>
                      <a:pt x="655147" y="386544"/>
                    </a:lnTo>
                    <a:cubicBezTo>
                      <a:pt x="700944" y="341758"/>
                      <a:pt x="755064" y="291905"/>
                      <a:pt x="754887" y="189757"/>
                    </a:cubicBezTo>
                    <a:cubicBezTo>
                      <a:pt x="755064" y="85414"/>
                      <a:pt x="669726" y="363"/>
                      <a:pt x="564329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6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b="0" i="0" dirty="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431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714" r:id="rId3"/>
    <p:sldLayoutId id="2147483661" r:id="rId4"/>
    <p:sldLayoutId id="2147483711" r:id="rId5"/>
    <p:sldLayoutId id="2147483712" r:id="rId6"/>
    <p:sldLayoutId id="2147483651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1920"/>
        </a:lnSpc>
        <a:spcBef>
          <a:spcPts val="1000"/>
        </a:spcBef>
        <a:buFontTx/>
        <a:buNone/>
        <a:defRPr sz="1600" b="1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" indent="0" algn="l" defTabSz="914400" rtl="0" eaLnBrk="1" latinLnBrk="0" hangingPunct="1">
        <a:lnSpc>
          <a:spcPts val="1920"/>
        </a:lnSpc>
        <a:spcBef>
          <a:spcPts val="500"/>
        </a:spcBef>
        <a:buFontTx/>
        <a:buNone/>
        <a:tabLst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55600" indent="-174625" algn="l" defTabSz="914400" rtl="0" eaLnBrk="1" latinLnBrk="0" hangingPunct="1">
        <a:lnSpc>
          <a:spcPts val="192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36575" indent="-180975" algn="l" defTabSz="914400" rtl="0" eaLnBrk="1" latinLnBrk="0" hangingPunct="1">
        <a:lnSpc>
          <a:spcPts val="192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11200" indent="-174625" algn="l" defTabSz="914400" rtl="0" eaLnBrk="1" latinLnBrk="0" hangingPunct="1">
        <a:lnSpc>
          <a:spcPts val="192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1.png"/><Relationship Id="rId3" Type="http://schemas.openxmlformats.org/officeDocument/2006/relationships/image" Target="../media/image20.emf"/><Relationship Id="rId7" Type="http://schemas.openxmlformats.org/officeDocument/2006/relationships/image" Target="../media/image25.png"/><Relationship Id="rId12" Type="http://schemas.openxmlformats.org/officeDocument/2006/relationships/image" Target="../media/image1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sv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emf"/><Relationship Id="rId5" Type="http://schemas.openxmlformats.org/officeDocument/2006/relationships/image" Target="../media/image12.svg"/><Relationship Id="rId10" Type="http://schemas.openxmlformats.org/officeDocument/2006/relationships/image" Target="../media/image3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0.svg"/><Relationship Id="rId7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0.svg"/><Relationship Id="rId7" Type="http://schemas.openxmlformats.org/officeDocument/2006/relationships/image" Target="../media/image36.png"/><Relationship Id="rId12" Type="http://schemas.openxmlformats.org/officeDocument/2006/relationships/image" Target="../media/image3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sv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30.svg"/><Relationship Id="rId4" Type="http://schemas.openxmlformats.org/officeDocument/2006/relationships/image" Target="../media/image13.emf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12.svg"/><Relationship Id="rId10" Type="http://schemas.openxmlformats.org/officeDocument/2006/relationships/image" Target="../media/image13.emf"/><Relationship Id="rId4" Type="http://schemas.openxmlformats.org/officeDocument/2006/relationships/image" Target="../media/image11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10.sv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9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emf"/><Relationship Id="rId11" Type="http://schemas.openxmlformats.org/officeDocument/2006/relationships/image" Target="../media/image49.png"/><Relationship Id="rId5" Type="http://schemas.openxmlformats.org/officeDocument/2006/relationships/image" Target="../media/image12.sv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11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0.sv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11" Type="http://schemas.openxmlformats.org/officeDocument/2006/relationships/image" Target="../media/image65.png"/><Relationship Id="rId5" Type="http://schemas.openxmlformats.org/officeDocument/2006/relationships/image" Target="../media/image12.svg"/><Relationship Id="rId10" Type="http://schemas.openxmlformats.org/officeDocument/2006/relationships/image" Target="../media/image64.svg"/><Relationship Id="rId4" Type="http://schemas.openxmlformats.org/officeDocument/2006/relationships/image" Target="../media/image11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svg"/><Relationship Id="rId7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emf"/><Relationship Id="rId5" Type="http://schemas.openxmlformats.org/officeDocument/2006/relationships/image" Target="../media/image12.svg"/><Relationship Id="rId10" Type="http://schemas.openxmlformats.org/officeDocument/2006/relationships/image" Target="../media/image69.emf"/><Relationship Id="rId4" Type="http://schemas.openxmlformats.org/officeDocument/2006/relationships/image" Target="../media/image11.png"/><Relationship Id="rId9" Type="http://schemas.openxmlformats.org/officeDocument/2006/relationships/image" Target="../media/image6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.svg"/><Relationship Id="rId7" Type="http://schemas.openxmlformats.org/officeDocument/2006/relationships/image" Target="../media/image7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.svg"/><Relationship Id="rId7" Type="http://schemas.openxmlformats.org/officeDocument/2006/relationships/image" Target="../media/image7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7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2.svg"/><Relationship Id="rId7" Type="http://schemas.openxmlformats.org/officeDocument/2006/relationships/image" Target="../media/image7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10.svg"/><Relationship Id="rId10" Type="http://schemas.openxmlformats.org/officeDocument/2006/relationships/image" Target="../media/image69.emf"/><Relationship Id="rId4" Type="http://schemas.openxmlformats.org/officeDocument/2006/relationships/image" Target="../media/image9.png"/><Relationship Id="rId9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jpg"/><Relationship Id="rId4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10.svg"/><Relationship Id="rId7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.png"/><Relationship Id="rId7" Type="http://schemas.openxmlformats.org/officeDocument/2006/relationships/image" Target="../media/image20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8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3.svg"/><Relationship Id="rId10" Type="http://schemas.openxmlformats.org/officeDocument/2006/relationships/image" Target="../media/image86.sv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8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sv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image" Target="../media/image83.sv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sv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.sv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5.emf"/><Relationship Id="rId10" Type="http://schemas.openxmlformats.org/officeDocument/2006/relationships/image" Target="../media/image19.svg"/><Relationship Id="rId4" Type="http://schemas.openxmlformats.org/officeDocument/2006/relationships/image" Target="../media/image14.emf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svg"/><Relationship Id="rId7" Type="http://schemas.openxmlformats.org/officeDocument/2006/relationships/image" Target="../media/image2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svg"/><Relationship Id="rId7" Type="http://schemas.openxmlformats.org/officeDocument/2006/relationships/image" Target="../media/image2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3.emf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Menschen, Gruppe enthält.&#10;&#10;Automatisch generierte Beschreibung">
            <a:extLst>
              <a:ext uri="{FF2B5EF4-FFF2-40B4-BE49-F238E27FC236}">
                <a16:creationId xmlns:a16="http://schemas.microsoft.com/office/drawing/2014/main" id="{FD547412-7687-F48E-0C56-B9BD70A1EC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pic>
        <p:nvPicPr>
          <p:cNvPr id="7" name="Grafik 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F08CEAD-1C93-97CF-A00D-5CB1CA52A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3831" y="560389"/>
            <a:ext cx="9811722" cy="738282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4D64A51-F494-46F1-0066-FC3FB2FAA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577456"/>
            <a:ext cx="7134225" cy="1721007"/>
          </a:xfrm>
        </p:spPr>
        <p:txBody>
          <a:bodyPr/>
          <a:lstStyle/>
          <a:p>
            <a:r>
              <a:rPr lang="de-CH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Comprendre</a:t>
            </a:r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cœur</a:t>
            </a:r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CH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agir</a:t>
            </a:r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correctement</a:t>
            </a:r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d’urgence</a:t>
            </a:r>
            <a:endParaRPr lang="de-DE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CEB54E4-0EA8-B646-0C74-915C5D55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95025"/>
            <a:ext cx="7433440" cy="802586"/>
          </a:xfrm>
        </p:spPr>
        <p:txBody>
          <a:bodyPr/>
          <a:lstStyle/>
          <a:p>
            <a:r>
              <a:rPr lang="de-CH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Save </a:t>
            </a:r>
            <a:r>
              <a:rPr lang="de-CH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EADDA9-1695-48EB-C611-CCA77C27BB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854" t="44321" r="39257" b="45683"/>
          <a:stretch/>
        </p:blipFill>
        <p:spPr>
          <a:xfrm>
            <a:off x="838199" y="1911178"/>
            <a:ext cx="1624915" cy="4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528A55E-86AE-9E76-9D4C-5536376F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Prendre</a:t>
            </a:r>
            <a:r>
              <a:rPr lang="de-DE" sz="3200" dirty="0"/>
              <a:t> </a:t>
            </a:r>
            <a:r>
              <a:rPr lang="de-DE" sz="3200" dirty="0" err="1"/>
              <a:t>son</a:t>
            </a:r>
            <a:r>
              <a:rPr lang="de-DE" sz="3200" dirty="0"/>
              <a:t> </a:t>
            </a:r>
            <a:r>
              <a:rPr lang="de-DE" sz="3200" dirty="0" err="1"/>
              <a:t>pouls</a:t>
            </a:r>
            <a:endParaRPr lang="de-DE" sz="3200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B910AC7-98FE-E75D-9F8C-AA4C33CA76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49163" y="7172229"/>
            <a:ext cx="4362299" cy="702732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EDF3916-A302-A2EC-403B-FE9E08F697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07595">
            <a:off x="5797392" y="10199317"/>
            <a:ext cx="2309495" cy="2309495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C4BBA72-41D8-7DC2-C99A-3E5D0941653D}"/>
              </a:ext>
            </a:extLst>
          </p:cNvPr>
          <p:cNvSpPr/>
          <p:nvPr/>
        </p:nvSpPr>
        <p:spPr>
          <a:xfrm>
            <a:off x="1978996" y="2359152"/>
            <a:ext cx="1237053" cy="1237053"/>
          </a:xfrm>
          <a:prstGeom prst="ellipse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55" name="Grafik 54" descr="Erhobene Hand Silhouette">
            <a:extLst>
              <a:ext uri="{FF2B5EF4-FFF2-40B4-BE49-F238E27FC236}">
                <a16:creationId xmlns:a16="http://schemas.microsoft.com/office/drawing/2014/main" id="{B3FCE2C0-723F-897D-5B1D-6D397F45B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1891" y="2517456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EC4D3A-9ADB-BB00-33EE-6B3AF57DEBBE}"/>
              </a:ext>
            </a:extLst>
          </p:cNvPr>
          <p:cNvSpPr txBox="1"/>
          <p:nvPr/>
        </p:nvSpPr>
        <p:spPr>
          <a:xfrm>
            <a:off x="4638669" y="3740981"/>
            <a:ext cx="2914654" cy="1647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835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Étape</a:t>
            </a:r>
            <a:r>
              <a:rPr lang="de-CH" sz="3200" b="1" dirty="0">
                <a:solidFill>
                  <a:srgbClr val="283583"/>
                </a:solidFill>
                <a:latin typeface="Arial" panose="020B0604020202020204" pitchFamily="34" charset="0"/>
              </a:rPr>
              <a:t> 2</a:t>
            </a:r>
          </a:p>
          <a:p>
            <a:pPr algn="ctr">
              <a:lnSpc>
                <a:spcPct val="110000"/>
              </a:lnSpc>
            </a:pP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Regarde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l’aiguille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secondes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et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compte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les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battements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pendant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les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15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prochaines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secondes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2F03B2-BA27-F7BC-01E2-2B6C73F67D46}"/>
              </a:ext>
            </a:extLst>
          </p:cNvPr>
          <p:cNvSpPr/>
          <p:nvPr/>
        </p:nvSpPr>
        <p:spPr>
          <a:xfrm>
            <a:off x="5477471" y="2358865"/>
            <a:ext cx="1237053" cy="1237053"/>
          </a:xfrm>
          <a:prstGeom prst="ellipse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0BBECB9-1BA2-F940-9005-B63CB25B4EC2}"/>
              </a:ext>
            </a:extLst>
          </p:cNvPr>
          <p:cNvCxnSpPr>
            <a:endCxn id="9" idx="2"/>
          </p:cNvCxnSpPr>
          <p:nvPr/>
        </p:nvCxnSpPr>
        <p:spPr>
          <a:xfrm>
            <a:off x="3497240" y="2977392"/>
            <a:ext cx="1699040" cy="0"/>
          </a:xfrm>
          <a:prstGeom prst="straightConnector1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9C3C0A7-E32C-1097-D1F7-109A7A7FA0CD}"/>
              </a:ext>
            </a:extLst>
          </p:cNvPr>
          <p:cNvCxnSpPr/>
          <p:nvPr/>
        </p:nvCxnSpPr>
        <p:spPr>
          <a:xfrm>
            <a:off x="3497240" y="2977392"/>
            <a:ext cx="1699040" cy="0"/>
          </a:xfrm>
          <a:prstGeom prst="straightConnector1">
            <a:avLst/>
          </a:prstGeom>
          <a:ln w="19050">
            <a:solidFill>
              <a:srgbClr val="283583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Armbanduhr Silhouette">
            <a:extLst>
              <a:ext uri="{FF2B5EF4-FFF2-40B4-BE49-F238E27FC236}">
                <a16:creationId xmlns:a16="http://schemas.microsoft.com/office/drawing/2014/main" id="{5BB97EE1-A980-7CE4-45B9-C0142DA9E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7807" y="2538237"/>
            <a:ext cx="872837" cy="872837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96F9DBD-8F57-1593-DB29-27C632C1C06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ED89442-9BD9-8C90-7D23-619DF332B26E}"/>
              </a:ext>
            </a:extLst>
          </p:cNvPr>
          <p:cNvGrpSpPr/>
          <p:nvPr/>
        </p:nvGrpSpPr>
        <p:grpSpPr>
          <a:xfrm>
            <a:off x="6995715" y="2358865"/>
            <a:ext cx="3994065" cy="2494985"/>
            <a:chOff x="6995715" y="2358865"/>
            <a:chExt cx="3994065" cy="2494985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1D6D91C5-4296-0BB1-3827-D6BAEAC97FA5}"/>
                </a:ext>
              </a:extLst>
            </p:cNvPr>
            <p:cNvSpPr txBox="1"/>
            <p:nvPr/>
          </p:nvSpPr>
          <p:spPr>
            <a:xfrm>
              <a:off x="8246579" y="3740981"/>
              <a:ext cx="2743201" cy="1112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kumimoji="0" lang="de-CH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358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Étape</a:t>
              </a:r>
              <a:r>
                <a:rPr lang="de-CH" sz="3200" b="1" dirty="0">
                  <a:solidFill>
                    <a:srgbClr val="283583"/>
                  </a:solidFill>
                  <a:latin typeface="Arial" panose="020B0604020202020204" pitchFamily="34" charset="0"/>
                </a:rPr>
                <a:t> 3</a:t>
              </a:r>
            </a:p>
            <a:p>
              <a:pPr algn="ctr">
                <a:lnSpc>
                  <a:spcPct val="110000"/>
                </a:lnSpc>
              </a:pPr>
              <a:r>
                <a:rPr lang="de-CH" sz="1600" dirty="0">
                  <a:solidFill>
                    <a:srgbClr val="283583"/>
                  </a:solidFill>
                  <a:latin typeface="Arial" panose="020B0604020202020204" pitchFamily="34" charset="0"/>
                </a:rPr>
                <a:t>Ce </a:t>
              </a:r>
              <a:r>
                <a:rPr lang="de-CH" sz="1600" dirty="0" err="1">
                  <a:solidFill>
                    <a:srgbClr val="283583"/>
                  </a:solidFill>
                  <a:latin typeface="Arial" panose="020B0604020202020204" pitchFamily="34" charset="0"/>
                </a:rPr>
                <a:t>chiffre</a:t>
              </a:r>
              <a:r>
                <a:rPr lang="de-CH" sz="1600" dirty="0">
                  <a:solidFill>
                    <a:srgbClr val="283583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rgbClr val="283583"/>
                  </a:solidFill>
                  <a:latin typeface="Arial" panose="020B0604020202020204" pitchFamily="34" charset="0"/>
                </a:rPr>
                <a:t>multiplié</a:t>
              </a:r>
              <a:r>
                <a:rPr lang="de-CH" sz="1600" dirty="0">
                  <a:solidFill>
                    <a:srgbClr val="283583"/>
                  </a:solidFill>
                  <a:latin typeface="Arial" panose="020B0604020202020204" pitchFamily="34" charset="0"/>
                </a:rPr>
                <a:t> par 4 </a:t>
              </a:r>
              <a:r>
                <a:rPr lang="de-CH" sz="1600" dirty="0" err="1">
                  <a:solidFill>
                    <a:srgbClr val="283583"/>
                  </a:solidFill>
                  <a:latin typeface="Arial" panose="020B0604020202020204" pitchFamily="34" charset="0"/>
                </a:rPr>
                <a:t>donne</a:t>
              </a:r>
              <a:r>
                <a:rPr lang="de-CH" sz="1600" dirty="0">
                  <a:solidFill>
                    <a:srgbClr val="283583"/>
                  </a:solidFill>
                  <a:latin typeface="Arial" panose="020B0604020202020204" pitchFamily="34" charset="0"/>
                </a:rPr>
                <a:t> ton </a:t>
              </a:r>
              <a:r>
                <a:rPr lang="de-CH" sz="1600" dirty="0" err="1">
                  <a:solidFill>
                    <a:srgbClr val="283583"/>
                  </a:solidFill>
                  <a:latin typeface="Arial" panose="020B0604020202020204" pitchFamily="34" charset="0"/>
                </a:rPr>
                <a:t>pouls</a:t>
              </a:r>
              <a:r>
                <a:rPr lang="de-CH" sz="1600" dirty="0">
                  <a:solidFill>
                    <a:srgbClr val="283583"/>
                  </a:solidFill>
                  <a:latin typeface="Arial" panose="020B0604020202020204" pitchFamily="34" charset="0"/>
                </a:rPr>
                <a:t> par </a:t>
              </a:r>
              <a:r>
                <a:rPr lang="de-CH" sz="1600" dirty="0" err="1">
                  <a:solidFill>
                    <a:srgbClr val="283583"/>
                  </a:solidFill>
                  <a:latin typeface="Arial" panose="020B0604020202020204" pitchFamily="34" charset="0"/>
                </a:rPr>
                <a:t>minute</a:t>
              </a:r>
              <a:r>
                <a:rPr lang="de-CH" sz="1600" dirty="0">
                  <a:solidFill>
                    <a:srgbClr val="283583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452F503-FC1B-DAE2-E1D2-3720520A4574}"/>
                </a:ext>
              </a:extLst>
            </p:cNvPr>
            <p:cNvSpPr/>
            <p:nvPr/>
          </p:nvSpPr>
          <p:spPr>
            <a:xfrm>
              <a:off x="8975946" y="2358865"/>
              <a:ext cx="1237053" cy="1237053"/>
            </a:xfrm>
            <a:prstGeom prst="ellipse">
              <a:avLst/>
            </a:prstGeom>
            <a:solidFill>
              <a:srgbClr val="2835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9C13204F-69D5-E4F5-0DD4-2CF4427D4E9B}"/>
                </a:ext>
              </a:extLst>
            </p:cNvPr>
            <p:cNvCxnSpPr>
              <a:cxnSpLocks/>
            </p:cNvCxnSpPr>
            <p:nvPr/>
          </p:nvCxnSpPr>
          <p:spPr>
            <a:xfrm>
              <a:off x="6995715" y="2977392"/>
              <a:ext cx="1699040" cy="0"/>
            </a:xfrm>
            <a:prstGeom prst="straightConnector1">
              <a:avLst/>
            </a:prstGeom>
            <a:ln w="19050">
              <a:solidFill>
                <a:srgbClr val="283583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fik 9" descr="Taschenrechner Silhouette">
              <a:extLst>
                <a:ext uri="{FF2B5EF4-FFF2-40B4-BE49-F238E27FC236}">
                  <a16:creationId xmlns:a16="http://schemas.microsoft.com/office/drawing/2014/main" id="{36DFB9B1-819C-8ED5-01EC-5F04DFAA7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58053" y="2538236"/>
              <a:ext cx="872837" cy="872837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FDF73333-D580-6C80-AFA6-598D1F5A68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99832">
            <a:off x="-10848701" y="-13911274"/>
            <a:ext cx="18004925" cy="136034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44E3B93-1D9B-4A07-8773-D1B7FF37C1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4854170">
            <a:off x="5274232" y="7835145"/>
            <a:ext cx="17146245" cy="129546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2230821-F1F7-B2ED-EB3C-D40CA56C0F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4667563">
            <a:off x="9167212" y="7025844"/>
            <a:ext cx="18004925" cy="1360345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01E4FD6-C788-779F-24AF-F53CDD95B3CD}"/>
              </a:ext>
            </a:extLst>
          </p:cNvPr>
          <p:cNvSpPr txBox="1"/>
          <p:nvPr/>
        </p:nvSpPr>
        <p:spPr>
          <a:xfrm>
            <a:off x="998138" y="3741268"/>
            <a:ext cx="3198771" cy="137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3200" b="1" dirty="0" err="1">
                <a:solidFill>
                  <a:srgbClr val="283583"/>
                </a:solidFill>
                <a:latin typeface="Arial" panose="020B0604020202020204" pitchFamily="34" charset="0"/>
              </a:rPr>
              <a:t>Étape</a:t>
            </a:r>
            <a:r>
              <a:rPr lang="de-CH" sz="3200" b="1" dirty="0">
                <a:solidFill>
                  <a:srgbClr val="283583"/>
                </a:solidFill>
                <a:latin typeface="Arial" panose="020B0604020202020204" pitchFamily="34" charset="0"/>
              </a:rPr>
              <a:t> 1</a:t>
            </a:r>
          </a:p>
          <a:p>
            <a:pPr algn="ctr">
              <a:lnSpc>
                <a:spcPct val="110000"/>
              </a:lnSpc>
            </a:pP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Place ton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index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, ton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annulaire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et ton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majeur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sur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la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face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interne de ton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poignet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à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côté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du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pouce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33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39DAEA-8F2B-B5EE-F514-2EB8C45D4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67563">
            <a:off x="1722141" y="-395434"/>
            <a:ext cx="18004925" cy="136034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941689-8F9B-8A24-5EF4-5FEC2E4382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54170">
            <a:off x="-2670840" y="10274670"/>
            <a:ext cx="17146245" cy="1295468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666C501-C117-53FF-64B1-1C58116763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13105160" y="-2082692"/>
            <a:ext cx="4736228" cy="10745480"/>
          </a:xfrm>
          <a:prstGeom prst="rect">
            <a:avLst/>
          </a:prstGeom>
        </p:spPr>
      </p:pic>
      <p:pic>
        <p:nvPicPr>
          <p:cNvPr id="42" name="Grafik 41" descr="Mann Silhouette">
            <a:extLst>
              <a:ext uri="{FF2B5EF4-FFF2-40B4-BE49-F238E27FC236}">
                <a16:creationId xmlns:a16="http://schemas.microsoft.com/office/drawing/2014/main" id="{A1B64AAA-C6B5-75BE-7D96-77EDC6886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647" y="934851"/>
            <a:ext cx="3691671" cy="3691671"/>
          </a:xfrm>
          <a:prstGeom prst="rect">
            <a:avLst/>
          </a:prstGeom>
        </p:spPr>
      </p:pic>
      <p:pic>
        <p:nvPicPr>
          <p:cNvPr id="44" name="Grafik 43" descr="Frau Silhouette">
            <a:extLst>
              <a:ext uri="{FF2B5EF4-FFF2-40B4-BE49-F238E27FC236}">
                <a16:creationId xmlns:a16="http://schemas.microsoft.com/office/drawing/2014/main" id="{361DF2CD-5B45-7328-D251-A1365520CC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4262" y="2231478"/>
            <a:ext cx="3691671" cy="3691671"/>
          </a:xfrm>
          <a:prstGeom prst="rect">
            <a:avLst/>
          </a:prstGeom>
        </p:spPr>
      </p:pic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4D6147C5-B5C2-7468-C93F-8210B525CFF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F9B6BB1E-247F-3EA2-76C2-5F9001D93758}"/>
              </a:ext>
            </a:extLst>
          </p:cNvPr>
          <p:cNvSpPr txBox="1">
            <a:spLocks/>
          </p:cNvSpPr>
          <p:nvPr/>
        </p:nvSpPr>
        <p:spPr>
          <a:xfrm>
            <a:off x="6417303" y="6974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err="1">
                <a:solidFill>
                  <a:schemeClr val="bg1"/>
                </a:solidFill>
              </a:rPr>
              <a:t>Prendre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son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pouls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7959F0DA-E581-66C2-CF3F-BF0FA1825745}"/>
              </a:ext>
            </a:extLst>
          </p:cNvPr>
          <p:cNvSpPr txBox="1">
            <a:spLocks/>
          </p:cNvSpPr>
          <p:nvPr/>
        </p:nvSpPr>
        <p:spPr>
          <a:xfrm>
            <a:off x="6417302" y="2156938"/>
            <a:ext cx="4267027" cy="3313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>
                <a:solidFill>
                  <a:schemeClr val="bg1"/>
                </a:solidFill>
              </a:rPr>
              <a:t>On </a:t>
            </a:r>
            <a:r>
              <a:rPr lang="de-CH" sz="1800" dirty="0" err="1">
                <a:solidFill>
                  <a:schemeClr val="bg1"/>
                </a:solidFill>
              </a:rPr>
              <a:t>peut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aussi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sentir</a:t>
            </a:r>
            <a:r>
              <a:rPr lang="de-CH" sz="1800" dirty="0">
                <a:solidFill>
                  <a:schemeClr val="bg1"/>
                </a:solidFill>
              </a:rPr>
              <a:t> le </a:t>
            </a:r>
            <a:r>
              <a:rPr lang="de-CH" sz="1800" dirty="0" err="1">
                <a:solidFill>
                  <a:schemeClr val="bg1"/>
                </a:solidFill>
              </a:rPr>
              <a:t>pouls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ici</a:t>
            </a:r>
            <a:endParaRPr lang="de-CH" sz="1800" dirty="0">
              <a:solidFill>
                <a:schemeClr val="bg1"/>
              </a:solidFill>
            </a:endParaRPr>
          </a:p>
          <a:p>
            <a:r>
              <a:rPr lang="de-CH" dirty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de-CH" sz="1600" dirty="0" err="1">
                <a:solidFill>
                  <a:schemeClr val="bg1"/>
                </a:solidFill>
              </a:rPr>
              <a:t>gorge</a:t>
            </a:r>
            <a:endParaRPr lang="de-CH" sz="1600" dirty="0">
              <a:solidFill>
                <a:schemeClr val="bg1"/>
              </a:solidFill>
            </a:endParaRPr>
          </a:p>
          <a:p>
            <a:pPr lvl="2"/>
            <a:r>
              <a:rPr lang="de-CH" sz="1600" dirty="0" err="1">
                <a:solidFill>
                  <a:schemeClr val="bg1"/>
                </a:solidFill>
              </a:rPr>
              <a:t>aisselle</a:t>
            </a:r>
            <a:endParaRPr lang="de-CH" sz="1600" dirty="0">
              <a:solidFill>
                <a:schemeClr val="bg1"/>
              </a:solidFill>
            </a:endParaRPr>
          </a:p>
          <a:p>
            <a:pPr lvl="2"/>
            <a:r>
              <a:rPr lang="de-CH" sz="1600" dirty="0" err="1">
                <a:solidFill>
                  <a:schemeClr val="bg1"/>
                </a:solidFill>
              </a:rPr>
              <a:t>aine</a:t>
            </a:r>
            <a:endParaRPr lang="de-CH" sz="1600" dirty="0">
              <a:solidFill>
                <a:schemeClr val="bg1"/>
              </a:solidFill>
            </a:endParaRPr>
          </a:p>
          <a:p>
            <a:pPr lvl="2"/>
            <a:r>
              <a:rPr lang="de-CH" sz="1600" dirty="0" err="1">
                <a:solidFill>
                  <a:schemeClr val="bg1"/>
                </a:solidFill>
              </a:rPr>
              <a:t>creux</a:t>
            </a:r>
            <a:r>
              <a:rPr lang="de-CH" sz="1600" dirty="0">
                <a:solidFill>
                  <a:schemeClr val="bg1"/>
                </a:solidFill>
              </a:rPr>
              <a:t> du </a:t>
            </a:r>
            <a:r>
              <a:rPr lang="de-CH" sz="1600" dirty="0" err="1">
                <a:solidFill>
                  <a:schemeClr val="bg1"/>
                </a:solidFill>
              </a:rPr>
              <a:t>genou</a:t>
            </a:r>
            <a:endParaRPr lang="de-CH" sz="1600" dirty="0">
              <a:solidFill>
                <a:schemeClr val="bg1"/>
              </a:solidFill>
            </a:endParaRPr>
          </a:p>
          <a:p>
            <a:pPr lvl="2"/>
            <a:r>
              <a:rPr lang="de-CH" sz="1600" dirty="0" err="1">
                <a:solidFill>
                  <a:schemeClr val="bg1"/>
                </a:solidFill>
              </a:rPr>
              <a:t>face</a:t>
            </a:r>
            <a:r>
              <a:rPr lang="de-CH" sz="1600" dirty="0">
                <a:solidFill>
                  <a:schemeClr val="bg1"/>
                </a:solidFill>
              </a:rPr>
              <a:t> </a:t>
            </a:r>
            <a:r>
              <a:rPr lang="de-CH" sz="1600" dirty="0" err="1">
                <a:solidFill>
                  <a:schemeClr val="bg1"/>
                </a:solidFill>
              </a:rPr>
              <a:t>intérieure</a:t>
            </a:r>
            <a:r>
              <a:rPr lang="de-CH" sz="1600" dirty="0">
                <a:solidFill>
                  <a:schemeClr val="bg1"/>
                </a:solidFill>
              </a:rPr>
              <a:t> de la </a:t>
            </a:r>
            <a:r>
              <a:rPr lang="de-CH" sz="1600" dirty="0" err="1">
                <a:solidFill>
                  <a:schemeClr val="bg1"/>
                </a:solidFill>
              </a:rPr>
              <a:t>cheville</a:t>
            </a:r>
            <a:endParaRPr lang="de-CH" sz="1600" dirty="0">
              <a:solidFill>
                <a:schemeClr val="bg1"/>
              </a:solidFill>
            </a:endParaRPr>
          </a:p>
          <a:p>
            <a:pPr lvl="2"/>
            <a:r>
              <a:rPr lang="de-CH" sz="1600" dirty="0">
                <a:solidFill>
                  <a:schemeClr val="bg1"/>
                </a:solidFill>
              </a:rPr>
              <a:t>dos du </a:t>
            </a:r>
            <a:r>
              <a:rPr lang="de-CH" sz="1600" dirty="0" err="1">
                <a:solidFill>
                  <a:schemeClr val="bg1"/>
                </a:solidFill>
              </a:rPr>
              <a:t>pied</a:t>
            </a:r>
            <a:endParaRPr lang="de-CH" sz="1600" dirty="0">
              <a:solidFill>
                <a:schemeClr val="bg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19DE80B-7D30-0E4C-ECBF-31102F7E3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9832">
            <a:off x="-9272792" y="-12832278"/>
            <a:ext cx="18004925" cy="1360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26CFA9-16E2-995D-5525-BC083EBAD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9832">
            <a:off x="-7695717" y="-9838380"/>
            <a:ext cx="18004925" cy="1360345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2E11D7E-2F4E-76BA-8D23-282C35706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54170">
            <a:off x="2505325" y="3012072"/>
            <a:ext cx="17146245" cy="129546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8DBEFD-37D3-5FD4-99E2-C476D99A3426}"/>
              </a:ext>
            </a:extLst>
          </p:cNvPr>
          <p:cNvGrpSpPr/>
          <p:nvPr/>
        </p:nvGrpSpPr>
        <p:grpSpPr>
          <a:xfrm>
            <a:off x="2144508" y="-568683"/>
            <a:ext cx="8026247" cy="8117793"/>
            <a:chOff x="607956" y="2738331"/>
            <a:chExt cx="4595931" cy="4648351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18B1D7F-6314-9338-E30C-9CA1BFC9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956" y="2738331"/>
              <a:ext cx="4595931" cy="4648351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DF42C6C-7619-5467-C555-01249BF09B50}"/>
                </a:ext>
              </a:extLst>
            </p:cNvPr>
            <p:cNvSpPr txBox="1"/>
            <p:nvPr/>
          </p:nvSpPr>
          <p:spPr>
            <a:xfrm>
              <a:off x="910599" y="4483575"/>
              <a:ext cx="4040052" cy="1189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Mais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attention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:</a:t>
              </a:r>
            </a:p>
            <a:p>
              <a:pPr algn="ctr">
                <a:spcBef>
                  <a:spcPts val="600"/>
                </a:spcBef>
              </a:pP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En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cas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d’urgence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, ne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pas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prendre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 le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pouls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pour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 ne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pas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perdre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 de </a:t>
              </a:r>
              <a:r>
                <a:rPr lang="de-DE" sz="3000" dirty="0" err="1">
                  <a:solidFill>
                    <a:srgbClr val="283583"/>
                  </a:solidFill>
                  <a:latin typeface="ScriptoramaMarkdownJF" pitchFamily="2" charset="0"/>
                </a:rPr>
                <a:t>temps</a:t>
              </a:r>
              <a:r>
                <a:rPr lang="de-DE" sz="3000" dirty="0">
                  <a:solidFill>
                    <a:srgbClr val="283583"/>
                  </a:solidFill>
                  <a:latin typeface="ScriptoramaMarkdownJF" pitchFamily="2" charset="0"/>
                </a:rPr>
                <a:t>!</a:t>
              </a:r>
            </a:p>
            <a:p>
              <a:pPr algn="ctr"/>
              <a:endParaRPr lang="de-DE" sz="3200" dirty="0">
                <a:solidFill>
                  <a:srgbClr val="283583"/>
                </a:solidFill>
                <a:latin typeface="ScriptoramaMarkdownJF" pitchFamily="2" charset="0"/>
              </a:endParaRPr>
            </a:p>
          </p:txBody>
        </p:sp>
      </p:grp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CBABB05-DC34-A253-9489-302D72E60495}"/>
              </a:ext>
            </a:extLst>
          </p:cNvPr>
          <p:cNvGrpSpPr/>
          <p:nvPr/>
        </p:nvGrpSpPr>
        <p:grpSpPr>
          <a:xfrm>
            <a:off x="-12641989" y="-2596171"/>
            <a:ext cx="13603452" cy="18004925"/>
            <a:chOff x="-4542378" y="-2596171"/>
            <a:chExt cx="13603452" cy="180049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17B4BF4-F421-A6CA-6BE6-30E0AD38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667563">
              <a:off x="-6743115" y="-395434"/>
              <a:ext cx="18004925" cy="13603452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78F0410-62FC-CD56-7DDA-4436F0DA6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05" r="29130"/>
            <a:stretch/>
          </p:blipFill>
          <p:spPr>
            <a:xfrm>
              <a:off x="1307691" y="-1950170"/>
              <a:ext cx="4736228" cy="10745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33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FC20E-D864-E2F8-767D-843DCA2A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Deux </a:t>
            </a:r>
            <a:r>
              <a:rPr lang="de-DE" sz="3200" dirty="0" err="1"/>
              <a:t>circulations</a:t>
            </a:r>
            <a:r>
              <a:rPr lang="de-DE" sz="3200" dirty="0"/>
              <a:t> </a:t>
            </a:r>
            <a:r>
              <a:rPr lang="de-DE" sz="3200" dirty="0" err="1"/>
              <a:t>sanguines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819533-26DB-96E3-3C1C-8766CD39C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6008" y="2004538"/>
            <a:ext cx="3677796" cy="14244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1800" dirty="0" err="1"/>
              <a:t>Circulation</a:t>
            </a:r>
            <a:r>
              <a:rPr lang="de-CH" sz="1800" dirty="0"/>
              <a:t> </a:t>
            </a:r>
            <a:r>
              <a:rPr lang="de-CH" sz="1800" dirty="0" err="1"/>
              <a:t>pulmonaire</a:t>
            </a:r>
            <a:r>
              <a:rPr lang="de-CH" sz="1800" dirty="0"/>
              <a:t> </a:t>
            </a:r>
          </a:p>
          <a:p>
            <a:pPr>
              <a:lnSpc>
                <a:spcPct val="100000"/>
              </a:lnSpc>
            </a:pPr>
            <a:r>
              <a:rPr lang="de-CH" b="0" dirty="0"/>
              <a:t>La </a:t>
            </a:r>
            <a:r>
              <a:rPr lang="de-CH" b="0" dirty="0" err="1"/>
              <a:t>partie</a:t>
            </a:r>
            <a:r>
              <a:rPr lang="de-CH" b="0" dirty="0"/>
              <a:t> </a:t>
            </a:r>
            <a:r>
              <a:rPr lang="de-CH" b="0" dirty="0" err="1"/>
              <a:t>droite</a:t>
            </a:r>
            <a:r>
              <a:rPr lang="de-CH" b="0" dirty="0"/>
              <a:t> (</a:t>
            </a:r>
            <a:r>
              <a:rPr lang="de-CH" b="0" dirty="0" err="1"/>
              <a:t>ventricule</a:t>
            </a:r>
            <a:r>
              <a:rPr lang="de-CH" b="0" dirty="0"/>
              <a:t>) </a:t>
            </a:r>
            <a:r>
              <a:rPr lang="de-CH" b="0" dirty="0" err="1"/>
              <a:t>pompe</a:t>
            </a:r>
            <a:r>
              <a:rPr lang="de-CH" b="0" dirty="0"/>
              <a:t> du sang </a:t>
            </a:r>
            <a:r>
              <a:rPr lang="de-CH" b="0" dirty="0" err="1"/>
              <a:t>pauvre</a:t>
            </a:r>
            <a:r>
              <a:rPr lang="de-CH" b="0" dirty="0"/>
              <a:t> en </a:t>
            </a:r>
            <a:r>
              <a:rPr lang="de-CH" b="0" dirty="0" err="1"/>
              <a:t>oxygène</a:t>
            </a:r>
            <a:r>
              <a:rPr lang="de-CH" b="0" dirty="0"/>
              <a:t> </a:t>
            </a:r>
            <a:r>
              <a:rPr lang="de-CH" b="0" dirty="0" err="1"/>
              <a:t>dans</a:t>
            </a:r>
            <a:r>
              <a:rPr lang="de-CH" b="0" dirty="0"/>
              <a:t> </a:t>
            </a:r>
            <a:r>
              <a:rPr lang="de-CH" b="0" dirty="0" err="1"/>
              <a:t>les</a:t>
            </a:r>
            <a:r>
              <a:rPr lang="de-CH" b="0" dirty="0"/>
              <a:t> </a:t>
            </a:r>
            <a:r>
              <a:rPr lang="de-CH" b="0" dirty="0" err="1"/>
              <a:t>poumons</a:t>
            </a:r>
            <a:r>
              <a:rPr lang="de-CH" b="0" dirty="0"/>
              <a:t> (=</a:t>
            </a:r>
            <a:r>
              <a:rPr lang="de-CH" b="0" dirty="0" err="1"/>
              <a:t>circulation</a:t>
            </a:r>
            <a:r>
              <a:rPr lang="de-CH" b="0" dirty="0"/>
              <a:t> </a:t>
            </a:r>
            <a:r>
              <a:rPr lang="de-CH" b="0" dirty="0" err="1"/>
              <a:t>pulmonaire</a:t>
            </a:r>
            <a:r>
              <a:rPr lang="de-CH" b="0" dirty="0"/>
              <a:t>).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BDA2E0-CA39-4D9A-BA2E-447F2E15D7E5}"/>
              </a:ext>
            </a:extLst>
          </p:cNvPr>
          <p:cNvSpPr/>
          <p:nvPr/>
        </p:nvSpPr>
        <p:spPr>
          <a:xfrm>
            <a:off x="6366967" y="2004538"/>
            <a:ext cx="1124594" cy="11245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52FC26-5EFE-ADB6-1EB0-309E5F10B367}"/>
              </a:ext>
            </a:extLst>
          </p:cNvPr>
          <p:cNvSpPr/>
          <p:nvPr/>
        </p:nvSpPr>
        <p:spPr>
          <a:xfrm>
            <a:off x="6366968" y="3901314"/>
            <a:ext cx="1124594" cy="11245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6626BF2-5A45-E448-BCFF-898F5A099C28}"/>
              </a:ext>
            </a:extLst>
          </p:cNvPr>
          <p:cNvSpPr txBox="1">
            <a:spLocks/>
          </p:cNvSpPr>
          <p:nvPr/>
        </p:nvSpPr>
        <p:spPr>
          <a:xfrm>
            <a:off x="7676008" y="3901314"/>
            <a:ext cx="3319279" cy="1424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800" b="1" dirty="0" err="1">
                <a:latin typeface="Arial" panose="020B0604020202020204" pitchFamily="34" charset="0"/>
              </a:rPr>
              <a:t>Circulation</a:t>
            </a:r>
            <a:r>
              <a:rPr lang="de-CH" sz="1800" b="1" dirty="0"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latin typeface="Arial" panose="020B0604020202020204" pitchFamily="34" charset="0"/>
              </a:rPr>
              <a:t>corporelle</a:t>
            </a:r>
            <a:r>
              <a:rPr lang="de-CH" sz="18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CH" dirty="0">
                <a:latin typeface="Arial" panose="020B0604020202020204" pitchFamily="34" charset="0"/>
              </a:rPr>
              <a:t>Le </a:t>
            </a:r>
            <a:r>
              <a:rPr lang="de-CH" dirty="0" err="1">
                <a:latin typeface="Arial" panose="020B0604020202020204" pitchFamily="34" charset="0"/>
              </a:rPr>
              <a:t>ventricule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gauche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pompe</a:t>
            </a:r>
            <a:r>
              <a:rPr lang="de-CH" dirty="0">
                <a:latin typeface="Arial" panose="020B0604020202020204" pitchFamily="34" charset="0"/>
              </a:rPr>
              <a:t> du sang </a:t>
            </a:r>
            <a:r>
              <a:rPr lang="de-CH" dirty="0" err="1">
                <a:latin typeface="Arial" panose="020B0604020202020204" pitchFamily="34" charset="0"/>
              </a:rPr>
              <a:t>riche</a:t>
            </a:r>
            <a:r>
              <a:rPr lang="de-CH" dirty="0">
                <a:latin typeface="Arial" panose="020B0604020202020204" pitchFamily="34" charset="0"/>
              </a:rPr>
              <a:t> en </a:t>
            </a:r>
            <a:r>
              <a:rPr lang="de-CH" dirty="0" err="1">
                <a:latin typeface="Arial" panose="020B0604020202020204" pitchFamily="34" charset="0"/>
              </a:rPr>
              <a:t>oxygène</a:t>
            </a:r>
            <a:r>
              <a:rPr lang="de-CH" dirty="0">
                <a:latin typeface="Arial" panose="020B0604020202020204" pitchFamily="34" charset="0"/>
              </a:rPr>
              <a:t> 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le </a:t>
            </a:r>
            <a:r>
              <a:rPr lang="de-CH" dirty="0" err="1">
                <a:latin typeface="Arial" panose="020B0604020202020204" pitchFamily="34" charset="0"/>
              </a:rPr>
              <a:t>corps</a:t>
            </a:r>
            <a:r>
              <a:rPr lang="de-CH" dirty="0">
                <a:latin typeface="Arial" panose="020B0604020202020204" pitchFamily="34" charset="0"/>
              </a:rPr>
              <a:t> (=</a:t>
            </a:r>
            <a:r>
              <a:rPr lang="de-CH" dirty="0" err="1">
                <a:latin typeface="Arial" panose="020B0604020202020204" pitchFamily="34" charset="0"/>
              </a:rPr>
              <a:t>circulation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corporelle</a:t>
            </a:r>
            <a:r>
              <a:rPr lang="de-CH" dirty="0">
                <a:latin typeface="Arial" panose="020B0604020202020204" pitchFamily="34" charset="0"/>
              </a:rPr>
              <a:t>).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33FC98E-51F9-582A-7FAC-8316E82F9FAE}"/>
              </a:ext>
            </a:extLst>
          </p:cNvPr>
          <p:cNvGrpSpPr/>
          <p:nvPr/>
        </p:nvGrpSpPr>
        <p:grpSpPr>
          <a:xfrm>
            <a:off x="-4542378" y="-2596171"/>
            <a:ext cx="13603452" cy="18004925"/>
            <a:chOff x="-4542378" y="-2596171"/>
            <a:chExt cx="13603452" cy="1800492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98BFA3F-15B4-5DAD-ADA3-97FD7ECE9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667563">
              <a:off x="-6743115" y="-395434"/>
              <a:ext cx="18004925" cy="1360345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5EDF0B7-FC60-7117-9E92-D8531EE0C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05" r="29130"/>
            <a:stretch/>
          </p:blipFill>
          <p:spPr>
            <a:xfrm>
              <a:off x="1307691" y="-1950170"/>
              <a:ext cx="4736228" cy="10745480"/>
            </a:xfrm>
            <a:prstGeom prst="rect">
              <a:avLst/>
            </a:prstGeom>
          </p:spPr>
        </p:pic>
      </p:grpSp>
      <p:pic>
        <p:nvPicPr>
          <p:cNvPr id="15" name="Grafik 14" descr="Lungen Silhouette">
            <a:extLst>
              <a:ext uri="{FF2B5EF4-FFF2-40B4-BE49-F238E27FC236}">
                <a16:creationId xmlns:a16="http://schemas.microsoft.com/office/drawing/2014/main" id="{2E5E9D93-ACC1-1A10-F80C-03539FD2F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6353" y="2156495"/>
            <a:ext cx="777138" cy="777138"/>
          </a:xfrm>
          <a:prstGeom prst="rect">
            <a:avLst/>
          </a:prstGeom>
        </p:spPr>
      </p:pic>
      <p:pic>
        <p:nvPicPr>
          <p:cNvPr id="17" name="Grafik 16" descr="Mann Silhouette">
            <a:extLst>
              <a:ext uri="{FF2B5EF4-FFF2-40B4-BE49-F238E27FC236}">
                <a16:creationId xmlns:a16="http://schemas.microsoft.com/office/drawing/2014/main" id="{6B10E3CB-E2A8-BD7A-D7D9-86D46EA90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1413" y="4090102"/>
            <a:ext cx="747018" cy="747018"/>
          </a:xfrm>
          <a:prstGeom prst="rect">
            <a:avLst/>
          </a:prstGeom>
        </p:spPr>
      </p:pic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CDF4AEAB-CC42-3426-94BF-3DDC6D91D69B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Grafik 19" descr="Mann Silhouette">
            <a:extLst>
              <a:ext uri="{FF2B5EF4-FFF2-40B4-BE49-F238E27FC236}">
                <a16:creationId xmlns:a16="http://schemas.microsoft.com/office/drawing/2014/main" id="{AF39CF03-3064-CD79-E538-2B509F0147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5648158" y="934851"/>
            <a:ext cx="3691671" cy="3691671"/>
          </a:xfrm>
          <a:prstGeom prst="rect">
            <a:avLst/>
          </a:prstGeom>
        </p:spPr>
      </p:pic>
      <p:pic>
        <p:nvPicPr>
          <p:cNvPr id="21" name="Grafik 20" descr="Frau Silhouette">
            <a:extLst>
              <a:ext uri="{FF2B5EF4-FFF2-40B4-BE49-F238E27FC236}">
                <a16:creationId xmlns:a16="http://schemas.microsoft.com/office/drawing/2014/main" id="{4A1D4604-3042-ECF6-A19C-4BD6F08FC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016069" y="2156495"/>
            <a:ext cx="3691671" cy="36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0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1BD86CC-8938-AD2D-045A-C105E9FCE3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46008">
            <a:off x="11958517" y="3013022"/>
            <a:ext cx="9264801" cy="69999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8A8F0DF-8D6C-EC70-E446-E532F4759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2044414" y="-3387743"/>
            <a:ext cx="9775130" cy="73855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9A15BD-4D3E-D986-C7DD-0B670ABFC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67563">
            <a:off x="-14019485" y="-395433"/>
            <a:ext cx="18004925" cy="136034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DBEDD0-F7B6-F1DC-70B0-C2BB5973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bg2"/>
                </a:solidFill>
              </a:rPr>
              <a:t>Nos </a:t>
            </a:r>
            <a:r>
              <a:rPr lang="de-CH" sz="3200" dirty="0" err="1">
                <a:solidFill>
                  <a:schemeClr val="bg2"/>
                </a:solidFill>
              </a:rPr>
              <a:t>vaisseaux</a:t>
            </a:r>
            <a:r>
              <a:rPr lang="de-CH" sz="3200" dirty="0">
                <a:solidFill>
                  <a:schemeClr val="bg2"/>
                </a:solidFill>
              </a:rPr>
              <a:t> </a:t>
            </a:r>
            <a:r>
              <a:rPr lang="de-CH" sz="3200" dirty="0" err="1">
                <a:solidFill>
                  <a:schemeClr val="bg2"/>
                </a:solidFill>
              </a:rPr>
              <a:t>sanguins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6327F85-198E-2B8C-4C44-DFB252931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14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A96B0A7-800C-64B9-D2A2-481AA7677CEE}"/>
              </a:ext>
            </a:extLst>
          </p:cNvPr>
          <p:cNvGrpSpPr/>
          <p:nvPr/>
        </p:nvGrpSpPr>
        <p:grpSpPr>
          <a:xfrm>
            <a:off x="7995084" y="2249404"/>
            <a:ext cx="3198771" cy="2977027"/>
            <a:chOff x="7995084" y="2493828"/>
            <a:chExt cx="3198771" cy="2977027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CF493D7-7F3B-4B1C-65E9-CBDC374BB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084" y="4037919"/>
              <a:ext cx="3198771" cy="1432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r>
                <a:rPr lang="de-CH" sz="3200" b="1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Les</a:t>
              </a:r>
              <a:r>
                <a:rPr lang="de-CH" sz="3200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sz="3200" b="1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capillaires</a:t>
              </a:r>
              <a:r>
                <a:rPr lang="de-CH" sz="32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b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</a:b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sont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de très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fins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vaisseaux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pour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l’échange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de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substances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entre le sang et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les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tissus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.</a:t>
              </a: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F65E64E3-E129-3FE7-5EC9-2D98EA6D1D18}"/>
                </a:ext>
              </a:extLst>
            </p:cNvPr>
            <p:cNvGrpSpPr/>
            <p:nvPr/>
          </p:nvGrpSpPr>
          <p:grpSpPr>
            <a:xfrm>
              <a:off x="8846055" y="2493828"/>
              <a:ext cx="1496834" cy="1496834"/>
              <a:chOff x="8975946" y="2655803"/>
              <a:chExt cx="1237053" cy="123705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3120152-E96F-ED3A-A4E4-BED866FEC48A}"/>
                  </a:ext>
                </a:extLst>
              </p:cNvPr>
              <p:cNvSpPr/>
              <p:nvPr/>
            </p:nvSpPr>
            <p:spPr>
              <a:xfrm>
                <a:off x="8975946" y="2655803"/>
                <a:ext cx="1237053" cy="12370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15" name="Grafik 14" descr="Chemikalien mit einfarbiger Füllung">
                <a:extLst>
                  <a:ext uri="{FF2B5EF4-FFF2-40B4-BE49-F238E27FC236}">
                    <a16:creationId xmlns:a16="http://schemas.microsoft.com/office/drawing/2014/main" id="{7EEC660A-DAE9-7524-D866-5ED7DA8E5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78833" y="2890777"/>
                <a:ext cx="831273" cy="831273"/>
              </a:xfrm>
              <a:prstGeom prst="rect">
                <a:avLst/>
              </a:prstGeom>
            </p:spPr>
          </p:pic>
        </p:grp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477246C-5D25-A232-5F82-CBBB55D26314}"/>
              </a:ext>
            </a:extLst>
          </p:cNvPr>
          <p:cNvGrpSpPr/>
          <p:nvPr/>
        </p:nvGrpSpPr>
        <p:grpSpPr>
          <a:xfrm>
            <a:off x="4496611" y="2249404"/>
            <a:ext cx="3198771" cy="3560520"/>
            <a:chOff x="4496611" y="2493828"/>
            <a:chExt cx="3198771" cy="3560520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02AFA9FD-5CE0-1F18-CE65-B591A19FB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611" y="4037919"/>
              <a:ext cx="3198771" cy="2016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r>
                <a:rPr lang="de-CH" sz="32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Les</a:t>
              </a:r>
              <a:r>
                <a:rPr lang="de-CH" sz="3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32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veines</a:t>
              </a:r>
              <a:r>
                <a:rPr lang="de-CH" sz="3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br>
                <a:rPr lang="de-CH" sz="30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possèdent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de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petites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valves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qui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empêchent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le sang de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redescendre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vers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le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bas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du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corps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lorsqu’il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retourne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vers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le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cœur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</a:p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endParaRPr lang="de-CH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43C85F9-5CC4-EB12-49E2-12E99E0B2D6A}"/>
                </a:ext>
              </a:extLst>
            </p:cNvPr>
            <p:cNvGrpSpPr/>
            <p:nvPr/>
          </p:nvGrpSpPr>
          <p:grpSpPr>
            <a:xfrm>
              <a:off x="5347580" y="2493828"/>
              <a:ext cx="1496834" cy="1496834"/>
              <a:chOff x="5477471" y="2655803"/>
              <a:chExt cx="1237053" cy="1237053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083142A-6A3D-15C3-E3CA-2E77B371EE5A}"/>
                  </a:ext>
                </a:extLst>
              </p:cNvPr>
              <p:cNvSpPr/>
              <p:nvPr/>
            </p:nvSpPr>
            <p:spPr>
              <a:xfrm>
                <a:off x="5477471" y="2655803"/>
                <a:ext cx="1237053" cy="12370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17" name="Grafik 16" descr="Herztöne mit einfarbiger Füllung">
                <a:extLst>
                  <a:ext uri="{FF2B5EF4-FFF2-40B4-BE49-F238E27FC236}">
                    <a16:creationId xmlns:a16="http://schemas.microsoft.com/office/drawing/2014/main" id="{A6A59984-5F69-FD88-BD05-DAAA50F03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80360" y="2858693"/>
                <a:ext cx="831273" cy="831273"/>
              </a:xfrm>
              <a:prstGeom prst="rect">
                <a:avLst/>
              </a:prstGeom>
            </p:spPr>
          </p:pic>
        </p:grp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9D742AAC-A438-49F0-3AA0-B6B744A366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-7982486" y="-1950170"/>
            <a:ext cx="4736228" cy="10745480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323FA647-3386-C1C4-8FD4-B73E0F53C109}"/>
              </a:ext>
            </a:extLst>
          </p:cNvPr>
          <p:cNvGrpSpPr/>
          <p:nvPr/>
        </p:nvGrpSpPr>
        <p:grpSpPr>
          <a:xfrm>
            <a:off x="998138" y="2249404"/>
            <a:ext cx="3198771" cy="3240433"/>
            <a:chOff x="998138" y="2249404"/>
            <a:chExt cx="3198771" cy="3240433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BED7A2B7-6A22-5561-2D90-F906F95B622E}"/>
                </a:ext>
              </a:extLst>
            </p:cNvPr>
            <p:cNvGrpSpPr/>
            <p:nvPr/>
          </p:nvGrpSpPr>
          <p:grpSpPr>
            <a:xfrm>
              <a:off x="998138" y="2249404"/>
              <a:ext cx="3198771" cy="3240433"/>
              <a:chOff x="998138" y="2493828"/>
              <a:chExt cx="3198771" cy="3240433"/>
            </a:xfrm>
          </p:grpSpPr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432BFE58-BB94-D68C-2957-715B91003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138" y="4037919"/>
                <a:ext cx="3198771" cy="1696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18" tIns="45710" rIns="91418" bIns="45710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de-CH" sz="32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Les</a:t>
                </a:r>
                <a:r>
                  <a:rPr lang="de-CH" sz="32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de-CH" sz="32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artères</a:t>
                </a:r>
                <a:r>
                  <a:rPr lang="de-CH" sz="32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b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</a:b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avec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leurs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parois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en </a:t>
                </a: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tissu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musculaire </a:t>
                </a: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pompent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et </a:t>
                </a: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véhiculent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ainsi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le sang </a:t>
                </a: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dans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le </a:t>
                </a:r>
                <a:r>
                  <a:rPr lang="de-CH" sz="16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corps</a:t>
                </a: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5565A0E-7AD4-0DB8-627D-CBA00F468B62}"/>
                  </a:ext>
                </a:extLst>
              </p:cNvPr>
              <p:cNvSpPr/>
              <p:nvPr/>
            </p:nvSpPr>
            <p:spPr>
              <a:xfrm>
                <a:off x="1849105" y="2493828"/>
                <a:ext cx="1496834" cy="14968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31" name="Grafik 30" descr="Stethoskop Silhouette">
              <a:extLst>
                <a:ext uri="{FF2B5EF4-FFF2-40B4-BE49-F238E27FC236}">
                  <a16:creationId xmlns:a16="http://schemas.microsoft.com/office/drawing/2014/main" id="{D78F5761-A06E-0628-A933-191F16979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69472" y="2482632"/>
              <a:ext cx="1087950" cy="1087950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C399BEB-03AF-F51B-B819-F05C8CE18857}"/>
              </a:ext>
            </a:extLst>
          </p:cNvPr>
          <p:cNvGrpSpPr/>
          <p:nvPr/>
        </p:nvGrpSpPr>
        <p:grpSpPr>
          <a:xfrm>
            <a:off x="13079280" y="0"/>
            <a:ext cx="6030940" cy="5865696"/>
            <a:chOff x="6530147" y="0"/>
            <a:chExt cx="6030940" cy="58656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56308D-AFB7-1986-F109-F299CD9DBE19}"/>
                </a:ext>
              </a:extLst>
            </p:cNvPr>
            <p:cNvSpPr/>
            <p:nvPr/>
          </p:nvSpPr>
          <p:spPr>
            <a:xfrm>
              <a:off x="7233213" y="1423686"/>
              <a:ext cx="1377387" cy="13773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EC2CF83-FF18-31BA-D841-8A0E612630B4}"/>
                </a:ext>
              </a:extLst>
            </p:cNvPr>
            <p:cNvSpPr/>
            <p:nvPr/>
          </p:nvSpPr>
          <p:spPr>
            <a:xfrm>
              <a:off x="6704779" y="2304837"/>
              <a:ext cx="1790935" cy="23521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DAA9520-6332-4A4C-8142-33ECAF22555E}"/>
                </a:ext>
              </a:extLst>
            </p:cNvPr>
            <p:cNvSpPr/>
            <p:nvPr/>
          </p:nvSpPr>
          <p:spPr>
            <a:xfrm>
              <a:off x="7916650" y="1794618"/>
              <a:ext cx="1025847" cy="17673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6A677D70-B688-EE71-ADF4-C44B0409999D}"/>
                </a:ext>
              </a:extLst>
            </p:cNvPr>
            <p:cNvGrpSpPr/>
            <p:nvPr/>
          </p:nvGrpSpPr>
          <p:grpSpPr>
            <a:xfrm>
              <a:off x="6530147" y="0"/>
              <a:ext cx="6030940" cy="5865696"/>
              <a:chOff x="6530147" y="0"/>
              <a:chExt cx="6030940" cy="5865696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C68DBD4D-9DB9-F655-4585-327035E40F72}"/>
                  </a:ext>
                </a:extLst>
              </p:cNvPr>
              <p:cNvSpPr/>
              <p:nvPr/>
            </p:nvSpPr>
            <p:spPr>
              <a:xfrm>
                <a:off x="7752198" y="1404185"/>
                <a:ext cx="881904" cy="780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51E0DE65-AFC8-7B4B-2200-76085611A944}"/>
                  </a:ext>
                </a:extLst>
              </p:cNvPr>
              <p:cNvGrpSpPr/>
              <p:nvPr/>
            </p:nvGrpSpPr>
            <p:grpSpPr>
              <a:xfrm>
                <a:off x="6530147" y="0"/>
                <a:ext cx="6030940" cy="5865696"/>
                <a:chOff x="6530147" y="139635"/>
                <a:chExt cx="6030940" cy="5865696"/>
              </a:xfrm>
            </p:grpSpPr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FE28DA11-EE8F-13DD-EBCF-366285DD7C9C}"/>
                    </a:ext>
                  </a:extLst>
                </p:cNvPr>
                <p:cNvSpPr/>
                <p:nvPr/>
              </p:nvSpPr>
              <p:spPr>
                <a:xfrm>
                  <a:off x="10241280" y="2588455"/>
                  <a:ext cx="1842868" cy="20820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Rechteck 31">
                  <a:extLst>
                    <a:ext uri="{FF2B5EF4-FFF2-40B4-BE49-F238E27FC236}">
                      <a16:creationId xmlns:a16="http://schemas.microsoft.com/office/drawing/2014/main" id="{1A265883-BFB6-6FEF-9F34-3115D5F84820}"/>
                    </a:ext>
                  </a:extLst>
                </p:cNvPr>
                <p:cNvSpPr/>
                <p:nvPr/>
              </p:nvSpPr>
              <p:spPr>
                <a:xfrm>
                  <a:off x="8595360" y="2004537"/>
                  <a:ext cx="2658794" cy="780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48BB7B2A-6908-5A9F-24C3-DB6A678206F9}"/>
                    </a:ext>
                  </a:extLst>
                </p:cNvPr>
                <p:cNvSpPr/>
                <p:nvPr/>
              </p:nvSpPr>
              <p:spPr>
                <a:xfrm>
                  <a:off x="10412755" y="1371600"/>
                  <a:ext cx="941045" cy="19061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Rechteck 33">
                  <a:extLst>
                    <a:ext uri="{FF2B5EF4-FFF2-40B4-BE49-F238E27FC236}">
                      <a16:creationId xmlns:a16="http://schemas.microsoft.com/office/drawing/2014/main" id="{E5974229-5836-CE96-D663-477B215F76A8}"/>
                    </a:ext>
                  </a:extLst>
                </p:cNvPr>
                <p:cNvSpPr/>
                <p:nvPr/>
              </p:nvSpPr>
              <p:spPr>
                <a:xfrm>
                  <a:off x="11014139" y="2264898"/>
                  <a:ext cx="843260" cy="8198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latin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51" name="Grafik 11" descr="Lungen mit einfarbiger Füllung">
                  <a:extLst>
                    <a:ext uri="{FF2B5EF4-FFF2-40B4-BE49-F238E27FC236}">
                      <a16:creationId xmlns:a16="http://schemas.microsoft.com/office/drawing/2014/main" id="{6882820D-D367-5978-7C56-65D8B6926824}"/>
                    </a:ext>
                  </a:extLst>
                </p:cNvPr>
                <p:cNvSpPr/>
                <p:nvPr/>
              </p:nvSpPr>
              <p:spPr>
                <a:xfrm>
                  <a:off x="6530147" y="166914"/>
                  <a:ext cx="6030939" cy="5790179"/>
                </a:xfrm>
                <a:custGeom>
                  <a:avLst/>
                  <a:gdLst>
                    <a:gd name="connsiteX0" fmla="*/ 4112338 w 6030947"/>
                    <a:gd name="connsiteY0" fmla="*/ 753858 h 5865772"/>
                    <a:gd name="connsiteX1" fmla="*/ 3688669 w 6030947"/>
                    <a:gd name="connsiteY1" fmla="*/ 788536 h 5865772"/>
                    <a:gd name="connsiteX2" fmla="*/ 3569560 w 6030947"/>
                    <a:gd name="connsiteY2" fmla="*/ 1660750 h 5865772"/>
                    <a:gd name="connsiteX3" fmla="*/ 3418788 w 6030947"/>
                    <a:gd name="connsiteY3" fmla="*/ 1740659 h 5865772"/>
                    <a:gd name="connsiteX4" fmla="*/ 3317017 w 6030947"/>
                    <a:gd name="connsiteY4" fmla="*/ 1507717 h 5865772"/>
                    <a:gd name="connsiteX5" fmla="*/ 3317017 w 6030947"/>
                    <a:gd name="connsiteY5" fmla="*/ 0 h 5865772"/>
                    <a:gd name="connsiteX6" fmla="*/ 3166245 w 6030947"/>
                    <a:gd name="connsiteY6" fmla="*/ 0 h 5865772"/>
                    <a:gd name="connsiteX7" fmla="*/ 3166245 w 6030947"/>
                    <a:gd name="connsiteY7" fmla="*/ 150772 h 5865772"/>
                    <a:gd name="connsiteX8" fmla="*/ 2864702 w 6030947"/>
                    <a:gd name="connsiteY8" fmla="*/ 150772 h 5865772"/>
                    <a:gd name="connsiteX9" fmla="*/ 2864702 w 6030947"/>
                    <a:gd name="connsiteY9" fmla="*/ 0 h 5865772"/>
                    <a:gd name="connsiteX10" fmla="*/ 2713930 w 6030947"/>
                    <a:gd name="connsiteY10" fmla="*/ 0 h 5865772"/>
                    <a:gd name="connsiteX11" fmla="*/ 2713930 w 6030947"/>
                    <a:gd name="connsiteY11" fmla="*/ 1507717 h 5865772"/>
                    <a:gd name="connsiteX12" fmla="*/ 2612913 w 6030947"/>
                    <a:gd name="connsiteY12" fmla="*/ 1743675 h 5865772"/>
                    <a:gd name="connsiteX13" fmla="*/ 2462142 w 6030947"/>
                    <a:gd name="connsiteY13" fmla="*/ 1663766 h 5865772"/>
                    <a:gd name="connsiteX14" fmla="*/ 2343032 w 6030947"/>
                    <a:gd name="connsiteY14" fmla="*/ 791551 h 5865772"/>
                    <a:gd name="connsiteX15" fmla="*/ 1918610 w 6030947"/>
                    <a:gd name="connsiteY15" fmla="*/ 753858 h 5865772"/>
                    <a:gd name="connsiteX16" fmla="*/ 40 w 6030947"/>
                    <a:gd name="connsiteY16" fmla="*/ 3914033 h 5865772"/>
                    <a:gd name="connsiteX17" fmla="*/ 474217 w 6030947"/>
                    <a:gd name="connsiteY17" fmla="*/ 5739878 h 5865772"/>
                    <a:gd name="connsiteX18" fmla="*/ 650620 w 6030947"/>
                    <a:gd name="connsiteY18" fmla="*/ 5865773 h 5865772"/>
                    <a:gd name="connsiteX19" fmla="*/ 2356601 w 6030947"/>
                    <a:gd name="connsiteY19" fmla="*/ 4766647 h 5865772"/>
                    <a:gd name="connsiteX20" fmla="*/ 2645329 w 6030947"/>
                    <a:gd name="connsiteY20" fmla="*/ 2916678 h 5865772"/>
                    <a:gd name="connsiteX21" fmla="*/ 3015474 w 6030947"/>
                    <a:gd name="connsiteY21" fmla="*/ 2658105 h 5865772"/>
                    <a:gd name="connsiteX22" fmla="*/ 3385618 w 6030947"/>
                    <a:gd name="connsiteY22" fmla="*/ 2916678 h 5865772"/>
                    <a:gd name="connsiteX23" fmla="*/ 3674346 w 6030947"/>
                    <a:gd name="connsiteY23" fmla="*/ 4766647 h 5865772"/>
                    <a:gd name="connsiteX24" fmla="*/ 5380328 w 6030947"/>
                    <a:gd name="connsiteY24" fmla="*/ 5865773 h 5865772"/>
                    <a:gd name="connsiteX25" fmla="*/ 5556731 w 6030947"/>
                    <a:gd name="connsiteY25" fmla="*/ 5739878 h 5865772"/>
                    <a:gd name="connsiteX26" fmla="*/ 6030908 w 6030947"/>
                    <a:gd name="connsiteY26" fmla="*/ 3914033 h 5865772"/>
                    <a:gd name="connsiteX27" fmla="*/ 4112338 w 6030947"/>
                    <a:gd name="connsiteY27" fmla="*/ 753858 h 5865772"/>
                    <a:gd name="connsiteX28" fmla="*/ 2864702 w 6030947"/>
                    <a:gd name="connsiteY28" fmla="*/ 301543 h 5865772"/>
                    <a:gd name="connsiteX29" fmla="*/ 3166245 w 6030947"/>
                    <a:gd name="connsiteY29" fmla="*/ 301543 h 5865772"/>
                    <a:gd name="connsiteX30" fmla="*/ 3166245 w 6030947"/>
                    <a:gd name="connsiteY30" fmla="*/ 452315 h 5865772"/>
                    <a:gd name="connsiteX31" fmla="*/ 2864702 w 6030947"/>
                    <a:gd name="connsiteY31" fmla="*/ 452315 h 5865772"/>
                    <a:gd name="connsiteX32" fmla="*/ 2864702 w 6030947"/>
                    <a:gd name="connsiteY32" fmla="*/ 603087 h 5865772"/>
                    <a:gd name="connsiteX33" fmla="*/ 3166245 w 6030947"/>
                    <a:gd name="connsiteY33" fmla="*/ 603087 h 5865772"/>
                    <a:gd name="connsiteX34" fmla="*/ 3166245 w 6030947"/>
                    <a:gd name="connsiteY34" fmla="*/ 753858 h 5865772"/>
                    <a:gd name="connsiteX35" fmla="*/ 2864702 w 6030947"/>
                    <a:gd name="connsiteY35" fmla="*/ 753858 h 5865772"/>
                    <a:gd name="connsiteX36" fmla="*/ 2864702 w 6030947"/>
                    <a:gd name="connsiteY36" fmla="*/ 904630 h 5865772"/>
                    <a:gd name="connsiteX37" fmla="*/ 3166245 w 6030947"/>
                    <a:gd name="connsiteY37" fmla="*/ 904630 h 5865772"/>
                    <a:gd name="connsiteX38" fmla="*/ 3166245 w 6030947"/>
                    <a:gd name="connsiteY38" fmla="*/ 1055402 h 5865772"/>
                    <a:gd name="connsiteX39" fmla="*/ 2864702 w 6030947"/>
                    <a:gd name="connsiteY39" fmla="*/ 1055402 h 5865772"/>
                    <a:gd name="connsiteX40" fmla="*/ 2864702 w 6030947"/>
                    <a:gd name="connsiteY40" fmla="*/ 1206174 h 5865772"/>
                    <a:gd name="connsiteX41" fmla="*/ 3166245 w 6030947"/>
                    <a:gd name="connsiteY41" fmla="*/ 1206174 h 5865772"/>
                    <a:gd name="connsiteX42" fmla="*/ 3166245 w 6030947"/>
                    <a:gd name="connsiteY42" fmla="*/ 1356945 h 5865772"/>
                    <a:gd name="connsiteX43" fmla="*/ 2864702 w 6030947"/>
                    <a:gd name="connsiteY43" fmla="*/ 1356945 h 5865772"/>
                    <a:gd name="connsiteX44" fmla="*/ 5050892 w 6030947"/>
                    <a:gd name="connsiteY44" fmla="*/ 3409702 h 5865772"/>
                    <a:gd name="connsiteX45" fmla="*/ 5177540 w 6030947"/>
                    <a:gd name="connsiteY45" fmla="*/ 3819801 h 5865772"/>
                    <a:gd name="connsiteX46" fmla="*/ 5366005 w 6030947"/>
                    <a:gd name="connsiteY46" fmla="*/ 4024850 h 5865772"/>
                    <a:gd name="connsiteX47" fmla="*/ 5397930 w 6030947"/>
                    <a:gd name="connsiteY47" fmla="*/ 4235667 h 5865772"/>
                    <a:gd name="connsiteX48" fmla="*/ 5277049 w 6030947"/>
                    <a:gd name="connsiteY48" fmla="*/ 4296993 h 5865772"/>
                    <a:gd name="connsiteX49" fmla="*/ 5050892 w 6030947"/>
                    <a:gd name="connsiteY49" fmla="*/ 4153006 h 5865772"/>
                    <a:gd name="connsiteX50" fmla="*/ 4870720 w 6030947"/>
                    <a:gd name="connsiteY50" fmla="*/ 3873325 h 5865772"/>
                    <a:gd name="connsiteX51" fmla="*/ 4733517 w 6030947"/>
                    <a:gd name="connsiteY51" fmla="*/ 3425533 h 5865772"/>
                    <a:gd name="connsiteX52" fmla="*/ 4653609 w 6030947"/>
                    <a:gd name="connsiteY52" fmla="*/ 3699183 h 5865772"/>
                    <a:gd name="connsiteX53" fmla="*/ 4659639 w 6030947"/>
                    <a:gd name="connsiteY53" fmla="*/ 3849955 h 5865772"/>
                    <a:gd name="connsiteX54" fmla="*/ 4515366 w 6030947"/>
                    <a:gd name="connsiteY54" fmla="*/ 4006954 h 5865772"/>
                    <a:gd name="connsiteX55" fmla="*/ 4369404 w 6030947"/>
                    <a:gd name="connsiteY55" fmla="*/ 3913279 h 5865772"/>
                    <a:gd name="connsiteX56" fmla="*/ 4374681 w 6030947"/>
                    <a:gd name="connsiteY56" fmla="*/ 3536350 h 5865772"/>
                    <a:gd name="connsiteX57" fmla="*/ 4582746 w 6030947"/>
                    <a:gd name="connsiteY57" fmla="*/ 3084035 h 5865772"/>
                    <a:gd name="connsiteX58" fmla="*/ 4121384 w 6030947"/>
                    <a:gd name="connsiteY58" fmla="*/ 2609104 h 5865772"/>
                    <a:gd name="connsiteX59" fmla="*/ 4155308 w 6030947"/>
                    <a:gd name="connsiteY59" fmla="*/ 3035034 h 5865772"/>
                    <a:gd name="connsiteX60" fmla="*/ 4131938 w 6030947"/>
                    <a:gd name="connsiteY60" fmla="*/ 3256669 h 5865772"/>
                    <a:gd name="connsiteX61" fmla="*/ 3949874 w 6030947"/>
                    <a:gd name="connsiteY61" fmla="*/ 3367652 h 5865772"/>
                    <a:gd name="connsiteX62" fmla="*/ 3888442 w 6030947"/>
                    <a:gd name="connsiteY62" fmla="*/ 3336577 h 5865772"/>
                    <a:gd name="connsiteX63" fmla="*/ 3845472 w 6030947"/>
                    <a:gd name="connsiteY63" fmla="*/ 3134544 h 5865772"/>
                    <a:gd name="connsiteX64" fmla="*/ 3694700 w 6030947"/>
                    <a:gd name="connsiteY64" fmla="*/ 2433455 h 5865772"/>
                    <a:gd name="connsiteX65" fmla="*/ 3543928 w 6030947"/>
                    <a:gd name="connsiteY65" fmla="*/ 2365608 h 5865772"/>
                    <a:gd name="connsiteX66" fmla="*/ 3339633 w 6030947"/>
                    <a:gd name="connsiteY66" fmla="*/ 2306807 h 5865772"/>
                    <a:gd name="connsiteX67" fmla="*/ 3015474 w 6030947"/>
                    <a:gd name="connsiteY67" fmla="*/ 2122112 h 5865772"/>
                    <a:gd name="connsiteX68" fmla="*/ 2686038 w 6030947"/>
                    <a:gd name="connsiteY68" fmla="*/ 2303038 h 5865772"/>
                    <a:gd name="connsiteX69" fmla="*/ 2481742 w 6030947"/>
                    <a:gd name="connsiteY69" fmla="*/ 2361839 h 5865772"/>
                    <a:gd name="connsiteX70" fmla="*/ 2325693 w 6030947"/>
                    <a:gd name="connsiteY70" fmla="*/ 2437225 h 5865772"/>
                    <a:gd name="connsiteX71" fmla="*/ 2180198 w 6030947"/>
                    <a:gd name="connsiteY71" fmla="*/ 2769676 h 5865772"/>
                    <a:gd name="connsiteX72" fmla="*/ 2180198 w 6030947"/>
                    <a:gd name="connsiteY72" fmla="*/ 3130020 h 5865772"/>
                    <a:gd name="connsiteX73" fmla="*/ 2137229 w 6030947"/>
                    <a:gd name="connsiteY73" fmla="*/ 3332054 h 5865772"/>
                    <a:gd name="connsiteX74" fmla="*/ 1925017 w 6030947"/>
                    <a:gd name="connsiteY74" fmla="*/ 3311323 h 5865772"/>
                    <a:gd name="connsiteX75" fmla="*/ 1892979 w 6030947"/>
                    <a:gd name="connsiteY75" fmla="*/ 3241591 h 5865772"/>
                    <a:gd name="connsiteX76" fmla="*/ 1905794 w 6030947"/>
                    <a:gd name="connsiteY76" fmla="*/ 2603827 h 5865772"/>
                    <a:gd name="connsiteX77" fmla="*/ 1445187 w 6030947"/>
                    <a:gd name="connsiteY77" fmla="*/ 3077250 h 5865772"/>
                    <a:gd name="connsiteX78" fmla="*/ 1650990 w 6030947"/>
                    <a:gd name="connsiteY78" fmla="*/ 3529565 h 5865772"/>
                    <a:gd name="connsiteX79" fmla="*/ 1671344 w 6030947"/>
                    <a:gd name="connsiteY79" fmla="*/ 3776077 h 5865772"/>
                    <a:gd name="connsiteX80" fmla="*/ 1658529 w 6030947"/>
                    <a:gd name="connsiteY80" fmla="*/ 3914033 h 5865772"/>
                    <a:gd name="connsiteX81" fmla="*/ 1461455 w 6030947"/>
                    <a:gd name="connsiteY81" fmla="*/ 3995435 h 5865772"/>
                    <a:gd name="connsiteX82" fmla="*/ 1369047 w 6030947"/>
                    <a:gd name="connsiteY82" fmla="*/ 3868802 h 5865772"/>
                    <a:gd name="connsiteX83" fmla="*/ 1369047 w 6030947"/>
                    <a:gd name="connsiteY83" fmla="*/ 3683352 h 5865772"/>
                    <a:gd name="connsiteX84" fmla="*/ 1293661 w 6030947"/>
                    <a:gd name="connsiteY84" fmla="*/ 3423271 h 5865772"/>
                    <a:gd name="connsiteX85" fmla="*/ 1038103 w 6030947"/>
                    <a:gd name="connsiteY85" fmla="*/ 4086667 h 5865772"/>
                    <a:gd name="connsiteX86" fmla="*/ 634789 w 6030947"/>
                    <a:gd name="connsiteY86" fmla="*/ 4242715 h 5865772"/>
                    <a:gd name="connsiteX87" fmla="*/ 848131 w 6030947"/>
                    <a:gd name="connsiteY87" fmla="*/ 3836386 h 5865772"/>
                    <a:gd name="connsiteX88" fmla="*/ 939347 w 6030947"/>
                    <a:gd name="connsiteY88" fmla="*/ 3549166 h 5865772"/>
                    <a:gd name="connsiteX89" fmla="*/ 1055442 w 6030947"/>
                    <a:gd name="connsiteY89" fmla="*/ 3197867 h 5865772"/>
                    <a:gd name="connsiteX90" fmla="*/ 1424832 w 6030947"/>
                    <a:gd name="connsiteY90" fmla="*/ 2609104 h 5865772"/>
                    <a:gd name="connsiteX91" fmla="*/ 883562 w 6030947"/>
                    <a:gd name="connsiteY91" fmla="*/ 2801338 h 5865772"/>
                    <a:gd name="connsiteX92" fmla="*/ 651374 w 6030947"/>
                    <a:gd name="connsiteY92" fmla="*/ 2829985 h 5865772"/>
                    <a:gd name="connsiteX93" fmla="*/ 640066 w 6030947"/>
                    <a:gd name="connsiteY93" fmla="*/ 2622674 h 5865772"/>
                    <a:gd name="connsiteX94" fmla="*/ 1699237 w 6030947"/>
                    <a:gd name="connsiteY94" fmla="*/ 2379931 h 5865772"/>
                    <a:gd name="connsiteX95" fmla="*/ 1745222 w 6030947"/>
                    <a:gd name="connsiteY95" fmla="*/ 2349777 h 5865772"/>
                    <a:gd name="connsiteX96" fmla="*/ 1494941 w 6030947"/>
                    <a:gd name="connsiteY96" fmla="*/ 1846200 h 5865772"/>
                    <a:gd name="connsiteX97" fmla="*/ 1570327 w 6030947"/>
                    <a:gd name="connsiteY97" fmla="*/ 1557472 h 5865772"/>
                    <a:gd name="connsiteX98" fmla="*/ 1759546 w 6030947"/>
                    <a:gd name="connsiteY98" fmla="*/ 1620042 h 5865772"/>
                    <a:gd name="connsiteX99" fmla="*/ 1785931 w 6030947"/>
                    <a:gd name="connsiteY99" fmla="*/ 1762521 h 5865772"/>
                    <a:gd name="connsiteX100" fmla="*/ 2024150 w 6030947"/>
                    <a:gd name="connsiteY100" fmla="*/ 2204282 h 5865772"/>
                    <a:gd name="connsiteX101" fmla="*/ 2407110 w 6030947"/>
                    <a:gd name="connsiteY101" fmla="*/ 2069342 h 5865772"/>
                    <a:gd name="connsiteX102" fmla="*/ 2724484 w 6030947"/>
                    <a:gd name="connsiteY102" fmla="*/ 1969078 h 5865772"/>
                    <a:gd name="connsiteX103" fmla="*/ 2864702 w 6030947"/>
                    <a:gd name="connsiteY103" fmla="*/ 1796445 h 5865772"/>
                    <a:gd name="connsiteX104" fmla="*/ 2864702 w 6030947"/>
                    <a:gd name="connsiteY104" fmla="*/ 1507717 h 5865772"/>
                    <a:gd name="connsiteX105" fmla="*/ 3166245 w 6030947"/>
                    <a:gd name="connsiteY105" fmla="*/ 1507717 h 5865772"/>
                    <a:gd name="connsiteX106" fmla="*/ 3166245 w 6030947"/>
                    <a:gd name="connsiteY106" fmla="*/ 1795691 h 5865772"/>
                    <a:gd name="connsiteX107" fmla="*/ 3317017 w 6030947"/>
                    <a:gd name="connsiteY107" fmla="*/ 1972094 h 5865772"/>
                    <a:gd name="connsiteX108" fmla="*/ 3627607 w 6030947"/>
                    <a:gd name="connsiteY108" fmla="*/ 2069342 h 5865772"/>
                    <a:gd name="connsiteX109" fmla="*/ 4010567 w 6030947"/>
                    <a:gd name="connsiteY109" fmla="*/ 2204282 h 5865772"/>
                    <a:gd name="connsiteX110" fmla="*/ 4249540 w 6030947"/>
                    <a:gd name="connsiteY110" fmla="*/ 1751967 h 5865772"/>
                    <a:gd name="connsiteX111" fmla="*/ 4275171 w 6030947"/>
                    <a:gd name="connsiteY111" fmla="*/ 1617780 h 5865772"/>
                    <a:gd name="connsiteX112" fmla="*/ 4464390 w 6030947"/>
                    <a:gd name="connsiteY112" fmla="*/ 1555964 h 5865772"/>
                    <a:gd name="connsiteX113" fmla="*/ 4539776 w 6030947"/>
                    <a:gd name="connsiteY113" fmla="*/ 1853738 h 5865772"/>
                    <a:gd name="connsiteX114" fmla="*/ 4291002 w 6030947"/>
                    <a:gd name="connsiteY114" fmla="*/ 2347515 h 5865772"/>
                    <a:gd name="connsiteX115" fmla="*/ 4336988 w 6030947"/>
                    <a:gd name="connsiteY115" fmla="*/ 2377670 h 5865772"/>
                    <a:gd name="connsiteX116" fmla="*/ 5392389 w 6030947"/>
                    <a:gd name="connsiteY116" fmla="*/ 2618150 h 5865772"/>
                    <a:gd name="connsiteX117" fmla="*/ 5396912 w 6030947"/>
                    <a:gd name="connsiteY117" fmla="*/ 2814154 h 5865772"/>
                    <a:gd name="connsiteX118" fmla="*/ 5151908 w 6030947"/>
                    <a:gd name="connsiteY118" fmla="*/ 2799830 h 5865772"/>
                    <a:gd name="connsiteX119" fmla="*/ 4609885 w 6030947"/>
                    <a:gd name="connsiteY119" fmla="*/ 2606843 h 5865772"/>
                    <a:gd name="connsiteX120" fmla="*/ 5050892 w 6030947"/>
                    <a:gd name="connsiteY120" fmla="*/ 3409702 h 586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6030947" h="5865772">
                      <a:moveTo>
                        <a:pt x="4112338" y="753858"/>
                      </a:moveTo>
                      <a:cubicBezTo>
                        <a:pt x="3923873" y="678473"/>
                        <a:pt x="3755009" y="655857"/>
                        <a:pt x="3688669" y="788536"/>
                      </a:cubicBezTo>
                      <a:cubicBezTo>
                        <a:pt x="3601976" y="961923"/>
                        <a:pt x="3629868" y="1553702"/>
                        <a:pt x="3569560" y="1660750"/>
                      </a:cubicBezTo>
                      <a:cubicBezTo>
                        <a:pt x="3545127" y="1720237"/>
                        <a:pt x="3481735" y="1753837"/>
                        <a:pt x="3418788" y="1740659"/>
                      </a:cubicBezTo>
                      <a:cubicBezTo>
                        <a:pt x="3317017" y="1733874"/>
                        <a:pt x="3317017" y="1507717"/>
                        <a:pt x="3317017" y="1507717"/>
                      </a:cubicBezTo>
                      <a:lnTo>
                        <a:pt x="3317017" y="0"/>
                      </a:lnTo>
                      <a:lnTo>
                        <a:pt x="3166245" y="0"/>
                      </a:lnTo>
                      <a:lnTo>
                        <a:pt x="3166245" y="150772"/>
                      </a:lnTo>
                      <a:lnTo>
                        <a:pt x="2864702" y="150772"/>
                      </a:lnTo>
                      <a:lnTo>
                        <a:pt x="2864702" y="0"/>
                      </a:lnTo>
                      <a:lnTo>
                        <a:pt x="2713930" y="0"/>
                      </a:lnTo>
                      <a:lnTo>
                        <a:pt x="2713930" y="1507717"/>
                      </a:lnTo>
                      <a:cubicBezTo>
                        <a:pt x="2713930" y="1507717"/>
                        <a:pt x="2713930" y="1733874"/>
                        <a:pt x="2612913" y="1743675"/>
                      </a:cubicBezTo>
                      <a:cubicBezTo>
                        <a:pt x="2549966" y="1756852"/>
                        <a:pt x="2486574" y="1723253"/>
                        <a:pt x="2462142" y="1663766"/>
                      </a:cubicBezTo>
                      <a:cubicBezTo>
                        <a:pt x="2401833" y="1556718"/>
                        <a:pt x="2429726" y="964939"/>
                        <a:pt x="2343032" y="791551"/>
                      </a:cubicBezTo>
                      <a:cubicBezTo>
                        <a:pt x="2275939" y="658872"/>
                        <a:pt x="2110844" y="678473"/>
                        <a:pt x="1918610" y="753858"/>
                      </a:cubicBezTo>
                      <a:cubicBezTo>
                        <a:pt x="796868" y="1244620"/>
                        <a:pt x="40" y="2473410"/>
                        <a:pt x="40" y="3914033"/>
                      </a:cubicBezTo>
                      <a:cubicBezTo>
                        <a:pt x="-2934" y="4553471"/>
                        <a:pt x="160476" y="5182687"/>
                        <a:pt x="474217" y="5739878"/>
                      </a:cubicBezTo>
                      <a:cubicBezTo>
                        <a:pt x="490048" y="5761740"/>
                        <a:pt x="572972" y="5865773"/>
                        <a:pt x="650620" y="5865773"/>
                      </a:cubicBezTo>
                      <a:cubicBezTo>
                        <a:pt x="1219783" y="5865773"/>
                        <a:pt x="2183214" y="5287563"/>
                        <a:pt x="2356601" y="4766647"/>
                      </a:cubicBezTo>
                      <a:cubicBezTo>
                        <a:pt x="2529989" y="4245731"/>
                        <a:pt x="2452341" y="3212945"/>
                        <a:pt x="2645329" y="2916678"/>
                      </a:cubicBezTo>
                      <a:cubicBezTo>
                        <a:pt x="2726829" y="2782243"/>
                        <a:pt x="2861204" y="2688372"/>
                        <a:pt x="3015474" y="2658105"/>
                      </a:cubicBezTo>
                      <a:cubicBezTo>
                        <a:pt x="3169743" y="2688372"/>
                        <a:pt x="3304119" y="2782243"/>
                        <a:pt x="3385618" y="2916678"/>
                      </a:cubicBezTo>
                      <a:cubicBezTo>
                        <a:pt x="3578606" y="3212945"/>
                        <a:pt x="3500958" y="4246485"/>
                        <a:pt x="3674346" y="4766647"/>
                      </a:cubicBezTo>
                      <a:cubicBezTo>
                        <a:pt x="3847734" y="5286809"/>
                        <a:pt x="4811165" y="5865773"/>
                        <a:pt x="5380328" y="5865773"/>
                      </a:cubicBezTo>
                      <a:cubicBezTo>
                        <a:pt x="5455714" y="5865773"/>
                        <a:pt x="5540900" y="5761740"/>
                        <a:pt x="5556731" y="5739878"/>
                      </a:cubicBezTo>
                      <a:cubicBezTo>
                        <a:pt x="5870472" y="5182687"/>
                        <a:pt x="6033885" y="4553471"/>
                        <a:pt x="6030908" y="3914033"/>
                      </a:cubicBezTo>
                      <a:cubicBezTo>
                        <a:pt x="6030908" y="2473410"/>
                        <a:pt x="5234079" y="1244620"/>
                        <a:pt x="4112338" y="753858"/>
                      </a:cubicBezTo>
                      <a:close/>
                      <a:moveTo>
                        <a:pt x="2864702" y="301543"/>
                      </a:moveTo>
                      <a:lnTo>
                        <a:pt x="3166245" y="301543"/>
                      </a:lnTo>
                      <a:lnTo>
                        <a:pt x="3166245" y="452315"/>
                      </a:lnTo>
                      <a:lnTo>
                        <a:pt x="2864702" y="452315"/>
                      </a:lnTo>
                      <a:close/>
                      <a:moveTo>
                        <a:pt x="2864702" y="603087"/>
                      </a:moveTo>
                      <a:lnTo>
                        <a:pt x="3166245" y="603087"/>
                      </a:lnTo>
                      <a:lnTo>
                        <a:pt x="3166245" y="753858"/>
                      </a:lnTo>
                      <a:lnTo>
                        <a:pt x="2864702" y="753858"/>
                      </a:lnTo>
                      <a:close/>
                      <a:moveTo>
                        <a:pt x="2864702" y="904630"/>
                      </a:moveTo>
                      <a:lnTo>
                        <a:pt x="3166245" y="904630"/>
                      </a:lnTo>
                      <a:lnTo>
                        <a:pt x="3166245" y="1055402"/>
                      </a:lnTo>
                      <a:lnTo>
                        <a:pt x="2864702" y="1055402"/>
                      </a:lnTo>
                      <a:close/>
                      <a:moveTo>
                        <a:pt x="2864702" y="1206174"/>
                      </a:moveTo>
                      <a:lnTo>
                        <a:pt x="3166245" y="1206174"/>
                      </a:lnTo>
                      <a:lnTo>
                        <a:pt x="3166245" y="1356945"/>
                      </a:lnTo>
                      <a:lnTo>
                        <a:pt x="2864702" y="1356945"/>
                      </a:lnTo>
                      <a:close/>
                      <a:moveTo>
                        <a:pt x="5050892" y="3409702"/>
                      </a:moveTo>
                      <a:cubicBezTo>
                        <a:pt x="5085448" y="3548653"/>
                        <a:pt x="5127733" y="3685561"/>
                        <a:pt x="5177540" y="3819801"/>
                      </a:cubicBezTo>
                      <a:cubicBezTo>
                        <a:pt x="5221603" y="3903276"/>
                        <a:pt x="5286533" y="3973920"/>
                        <a:pt x="5366005" y="4024850"/>
                      </a:cubicBezTo>
                      <a:cubicBezTo>
                        <a:pt x="5433037" y="4074251"/>
                        <a:pt x="5447330" y="4168641"/>
                        <a:pt x="5397930" y="4235667"/>
                      </a:cubicBezTo>
                      <a:cubicBezTo>
                        <a:pt x="5369615" y="4274091"/>
                        <a:pt x="5324776" y="4296835"/>
                        <a:pt x="5277049" y="4296993"/>
                      </a:cubicBezTo>
                      <a:cubicBezTo>
                        <a:pt x="5190355" y="4296993"/>
                        <a:pt x="5110447" y="4208792"/>
                        <a:pt x="5050892" y="4153006"/>
                      </a:cubicBezTo>
                      <a:cubicBezTo>
                        <a:pt x="4969355" y="4075510"/>
                        <a:pt x="4907576" y="3979604"/>
                        <a:pt x="4870720" y="3873325"/>
                      </a:cubicBezTo>
                      <a:cubicBezTo>
                        <a:pt x="4820211" y="3722553"/>
                        <a:pt x="4781764" y="3571781"/>
                        <a:pt x="4733517" y="3425533"/>
                      </a:cubicBezTo>
                      <a:cubicBezTo>
                        <a:pt x="4689824" y="3510877"/>
                        <a:pt x="4662707" y="3603738"/>
                        <a:pt x="4653609" y="3699183"/>
                      </a:cubicBezTo>
                      <a:cubicBezTo>
                        <a:pt x="4653609" y="3749692"/>
                        <a:pt x="4658886" y="3797939"/>
                        <a:pt x="4659639" y="3849955"/>
                      </a:cubicBezTo>
                      <a:cubicBezTo>
                        <a:pt x="4663152" y="3933151"/>
                        <a:pt x="4598562" y="4003441"/>
                        <a:pt x="4515366" y="4006954"/>
                      </a:cubicBezTo>
                      <a:cubicBezTo>
                        <a:pt x="4451823" y="4009638"/>
                        <a:pt x="4393429" y="3972163"/>
                        <a:pt x="4369404" y="3913279"/>
                      </a:cubicBezTo>
                      <a:cubicBezTo>
                        <a:pt x="4324172" y="3803216"/>
                        <a:pt x="4349803" y="3643398"/>
                        <a:pt x="4374681" y="3536350"/>
                      </a:cubicBezTo>
                      <a:cubicBezTo>
                        <a:pt x="4418638" y="3375145"/>
                        <a:pt x="4488935" y="3222308"/>
                        <a:pt x="4582746" y="3084035"/>
                      </a:cubicBezTo>
                      <a:cubicBezTo>
                        <a:pt x="4470134" y="2890361"/>
                        <a:pt x="4311718" y="2727279"/>
                        <a:pt x="4121384" y="2609104"/>
                      </a:cubicBezTo>
                      <a:cubicBezTo>
                        <a:pt x="4155240" y="2748380"/>
                        <a:pt x="4166691" y="2892155"/>
                        <a:pt x="4155308" y="3035034"/>
                      </a:cubicBezTo>
                      <a:cubicBezTo>
                        <a:pt x="4155820" y="3109553"/>
                        <a:pt x="4147980" y="3183899"/>
                        <a:pt x="4131938" y="3256669"/>
                      </a:cubicBezTo>
                      <a:cubicBezTo>
                        <a:pt x="4112308" y="3337588"/>
                        <a:pt x="4030800" y="3387282"/>
                        <a:pt x="3949874" y="3367652"/>
                      </a:cubicBezTo>
                      <a:cubicBezTo>
                        <a:pt x="3927273" y="3362171"/>
                        <a:pt x="3906248" y="3351534"/>
                        <a:pt x="3888442" y="3336577"/>
                      </a:cubicBezTo>
                      <a:cubicBezTo>
                        <a:pt x="3822856" y="3281546"/>
                        <a:pt x="3837180" y="3208422"/>
                        <a:pt x="3845472" y="3134544"/>
                      </a:cubicBezTo>
                      <a:cubicBezTo>
                        <a:pt x="3871857" y="2892555"/>
                        <a:pt x="3863564" y="2627951"/>
                        <a:pt x="3694700" y="2433455"/>
                      </a:cubicBezTo>
                      <a:cubicBezTo>
                        <a:pt x="3652130" y="2396629"/>
                        <a:pt x="3599722" y="2373041"/>
                        <a:pt x="3543928" y="2365608"/>
                      </a:cubicBezTo>
                      <a:cubicBezTo>
                        <a:pt x="3476081" y="2346008"/>
                        <a:pt x="3407480" y="2327161"/>
                        <a:pt x="3339633" y="2306807"/>
                      </a:cubicBezTo>
                      <a:cubicBezTo>
                        <a:pt x="3217048" y="2275235"/>
                        <a:pt x="3105138" y="2211467"/>
                        <a:pt x="3015474" y="2122112"/>
                      </a:cubicBezTo>
                      <a:cubicBezTo>
                        <a:pt x="2923903" y="2210916"/>
                        <a:pt x="2810108" y="2273411"/>
                        <a:pt x="2686038" y="2303038"/>
                      </a:cubicBezTo>
                      <a:cubicBezTo>
                        <a:pt x="2618190" y="2323392"/>
                        <a:pt x="2549589" y="2342238"/>
                        <a:pt x="2481742" y="2361839"/>
                      </a:cubicBezTo>
                      <a:cubicBezTo>
                        <a:pt x="2413895" y="2381439"/>
                        <a:pt x="2362632" y="2385962"/>
                        <a:pt x="2325693" y="2437225"/>
                      </a:cubicBezTo>
                      <a:cubicBezTo>
                        <a:pt x="2250255" y="2534186"/>
                        <a:pt x="2200244" y="2648471"/>
                        <a:pt x="2180198" y="2769676"/>
                      </a:cubicBezTo>
                      <a:cubicBezTo>
                        <a:pt x="2166252" y="2889389"/>
                        <a:pt x="2166252" y="3010308"/>
                        <a:pt x="2180198" y="3130020"/>
                      </a:cubicBezTo>
                      <a:cubicBezTo>
                        <a:pt x="2188491" y="3205406"/>
                        <a:pt x="2202814" y="3277023"/>
                        <a:pt x="2137229" y="3332054"/>
                      </a:cubicBezTo>
                      <a:cubicBezTo>
                        <a:pt x="2072902" y="3384930"/>
                        <a:pt x="1977893" y="3375650"/>
                        <a:pt x="1925017" y="3311323"/>
                      </a:cubicBezTo>
                      <a:cubicBezTo>
                        <a:pt x="1908500" y="3291226"/>
                        <a:pt x="1897464" y="3267208"/>
                        <a:pt x="1892979" y="3241591"/>
                      </a:cubicBezTo>
                      <a:cubicBezTo>
                        <a:pt x="1847031" y="3030956"/>
                        <a:pt x="1851418" y="2812450"/>
                        <a:pt x="1905794" y="2603827"/>
                      </a:cubicBezTo>
                      <a:cubicBezTo>
                        <a:pt x="1715897" y="2721648"/>
                        <a:pt x="1557753" y="2884195"/>
                        <a:pt x="1445187" y="3077250"/>
                      </a:cubicBezTo>
                      <a:cubicBezTo>
                        <a:pt x="1541899" y="3213578"/>
                        <a:pt x="1611752" y="3367086"/>
                        <a:pt x="1650990" y="3529565"/>
                      </a:cubicBezTo>
                      <a:cubicBezTo>
                        <a:pt x="1666052" y="3610839"/>
                        <a:pt x="1672874" y="3693431"/>
                        <a:pt x="1671344" y="3776077"/>
                      </a:cubicBezTo>
                      <a:cubicBezTo>
                        <a:pt x="1675634" y="3822462"/>
                        <a:pt x="1671291" y="3869231"/>
                        <a:pt x="1658529" y="3914033"/>
                      </a:cubicBezTo>
                      <a:cubicBezTo>
                        <a:pt x="1626587" y="3990934"/>
                        <a:pt x="1538356" y="4027376"/>
                        <a:pt x="1461455" y="3995435"/>
                      </a:cubicBezTo>
                      <a:cubicBezTo>
                        <a:pt x="1409401" y="3973814"/>
                        <a:pt x="1373758" y="3924964"/>
                        <a:pt x="1369047" y="3868802"/>
                      </a:cubicBezTo>
                      <a:cubicBezTo>
                        <a:pt x="1363016" y="3807739"/>
                        <a:pt x="1369047" y="3744415"/>
                        <a:pt x="1369047" y="3683352"/>
                      </a:cubicBezTo>
                      <a:cubicBezTo>
                        <a:pt x="1361486" y="3592505"/>
                        <a:pt x="1335854" y="3504077"/>
                        <a:pt x="1293661" y="3423271"/>
                      </a:cubicBezTo>
                      <a:cubicBezTo>
                        <a:pt x="1222044" y="3641890"/>
                        <a:pt x="1191136" y="3906495"/>
                        <a:pt x="1038103" y="4086667"/>
                      </a:cubicBezTo>
                      <a:cubicBezTo>
                        <a:pt x="956686" y="4183914"/>
                        <a:pt x="763698" y="4404041"/>
                        <a:pt x="634789" y="4242715"/>
                      </a:cubicBezTo>
                      <a:cubicBezTo>
                        <a:pt x="505879" y="4081390"/>
                        <a:pt x="785560" y="3956249"/>
                        <a:pt x="848131" y="3836386"/>
                      </a:cubicBezTo>
                      <a:cubicBezTo>
                        <a:pt x="887663" y="3743789"/>
                        <a:pt x="918209" y="3647604"/>
                        <a:pt x="939347" y="3549166"/>
                      </a:cubicBezTo>
                      <a:cubicBezTo>
                        <a:pt x="980056" y="3430810"/>
                        <a:pt x="1010964" y="3316977"/>
                        <a:pt x="1055442" y="3197867"/>
                      </a:cubicBezTo>
                      <a:cubicBezTo>
                        <a:pt x="1137718" y="2978766"/>
                        <a:pt x="1263356" y="2778519"/>
                        <a:pt x="1424832" y="2609104"/>
                      </a:cubicBezTo>
                      <a:cubicBezTo>
                        <a:pt x="1222776" y="2568584"/>
                        <a:pt x="1014801" y="2642440"/>
                        <a:pt x="883562" y="2801338"/>
                      </a:cubicBezTo>
                      <a:cubicBezTo>
                        <a:pt x="821746" y="2869939"/>
                        <a:pt x="727513" y="2903109"/>
                        <a:pt x="651374" y="2829985"/>
                      </a:cubicBezTo>
                      <a:cubicBezTo>
                        <a:pt x="593048" y="2774893"/>
                        <a:pt x="588080" y="2683781"/>
                        <a:pt x="640066" y="2622674"/>
                      </a:cubicBezTo>
                      <a:cubicBezTo>
                        <a:pt x="879793" y="2289468"/>
                        <a:pt x="1340400" y="2225390"/>
                        <a:pt x="1699237" y="2379931"/>
                      </a:cubicBezTo>
                      <a:lnTo>
                        <a:pt x="1745222" y="2349777"/>
                      </a:lnTo>
                      <a:cubicBezTo>
                        <a:pt x="1614390" y="2209974"/>
                        <a:pt x="1527380" y="2034905"/>
                        <a:pt x="1494941" y="1846200"/>
                      </a:cubicBezTo>
                      <a:cubicBezTo>
                        <a:pt x="1476849" y="1745182"/>
                        <a:pt x="1453479" y="1607226"/>
                        <a:pt x="1570327" y="1557472"/>
                      </a:cubicBezTo>
                      <a:cubicBezTo>
                        <a:pt x="1640157" y="1527724"/>
                        <a:pt x="1721212" y="1554532"/>
                        <a:pt x="1759546" y="1620042"/>
                      </a:cubicBezTo>
                      <a:cubicBezTo>
                        <a:pt x="1777781" y="1665296"/>
                        <a:pt x="1786752" y="1713739"/>
                        <a:pt x="1785931" y="1762521"/>
                      </a:cubicBezTo>
                      <a:cubicBezTo>
                        <a:pt x="1810288" y="1933413"/>
                        <a:pt x="1894750" y="2090035"/>
                        <a:pt x="2024150" y="2204282"/>
                      </a:cubicBezTo>
                      <a:cubicBezTo>
                        <a:pt x="2149042" y="2151806"/>
                        <a:pt x="2276911" y="2106748"/>
                        <a:pt x="2407110" y="2069342"/>
                      </a:cubicBezTo>
                      <a:cubicBezTo>
                        <a:pt x="2515794" y="2045874"/>
                        <a:pt x="2622050" y="2012312"/>
                        <a:pt x="2724484" y="1969078"/>
                      </a:cubicBezTo>
                      <a:cubicBezTo>
                        <a:pt x="2791872" y="1931928"/>
                        <a:pt x="2842154" y="1870014"/>
                        <a:pt x="2864702" y="1796445"/>
                      </a:cubicBezTo>
                      <a:lnTo>
                        <a:pt x="2864702" y="1507717"/>
                      </a:lnTo>
                      <a:lnTo>
                        <a:pt x="3166245" y="1507717"/>
                      </a:lnTo>
                      <a:lnTo>
                        <a:pt x="3166245" y="1795691"/>
                      </a:lnTo>
                      <a:cubicBezTo>
                        <a:pt x="3190957" y="1872253"/>
                        <a:pt x="3245242" y="1935758"/>
                        <a:pt x="3317017" y="1972094"/>
                      </a:cubicBezTo>
                      <a:cubicBezTo>
                        <a:pt x="3417619" y="2013209"/>
                        <a:pt x="3521524" y="2045738"/>
                        <a:pt x="3627607" y="2069342"/>
                      </a:cubicBezTo>
                      <a:cubicBezTo>
                        <a:pt x="3757806" y="2106748"/>
                        <a:pt x="3885675" y="2151806"/>
                        <a:pt x="4010567" y="2204282"/>
                      </a:cubicBezTo>
                      <a:cubicBezTo>
                        <a:pt x="4142854" y="2087804"/>
                        <a:pt x="4227875" y="1926892"/>
                        <a:pt x="4249540" y="1751967"/>
                      </a:cubicBezTo>
                      <a:cubicBezTo>
                        <a:pt x="4248854" y="1705959"/>
                        <a:pt x="4257576" y="1660298"/>
                        <a:pt x="4275171" y="1617780"/>
                      </a:cubicBezTo>
                      <a:cubicBezTo>
                        <a:pt x="4313746" y="1552549"/>
                        <a:pt x="4394749" y="1526088"/>
                        <a:pt x="4464390" y="1555964"/>
                      </a:cubicBezTo>
                      <a:cubicBezTo>
                        <a:pt x="4585007" y="1607226"/>
                        <a:pt x="4557868" y="1751967"/>
                        <a:pt x="4539776" y="1853738"/>
                      </a:cubicBezTo>
                      <a:cubicBezTo>
                        <a:pt x="4505679" y="2038697"/>
                        <a:pt x="4419354" y="2210042"/>
                        <a:pt x="4291002" y="2347515"/>
                      </a:cubicBezTo>
                      <a:lnTo>
                        <a:pt x="4336988" y="2377670"/>
                      </a:lnTo>
                      <a:cubicBezTo>
                        <a:pt x="4700347" y="2220867"/>
                        <a:pt x="5148139" y="2290222"/>
                        <a:pt x="5392389" y="2618150"/>
                      </a:cubicBezTo>
                      <a:cubicBezTo>
                        <a:pt x="5440448" y="2674042"/>
                        <a:pt x="5442348" y="2756099"/>
                        <a:pt x="5396912" y="2814154"/>
                      </a:cubicBezTo>
                      <a:cubicBezTo>
                        <a:pt x="5321527" y="2903109"/>
                        <a:pt x="5217494" y="2872955"/>
                        <a:pt x="5151908" y="2799830"/>
                      </a:cubicBezTo>
                      <a:cubicBezTo>
                        <a:pt x="5020504" y="2640668"/>
                        <a:pt x="4812303" y="2566541"/>
                        <a:pt x="4609885" y="2606843"/>
                      </a:cubicBezTo>
                      <a:cubicBezTo>
                        <a:pt x="4818658" y="2835571"/>
                        <a:pt x="4969852" y="3110812"/>
                        <a:pt x="5050892" y="34097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5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Rechteck 51">
                  <a:extLst>
                    <a:ext uri="{FF2B5EF4-FFF2-40B4-BE49-F238E27FC236}">
                      <a16:creationId xmlns:a16="http://schemas.microsoft.com/office/drawing/2014/main" id="{B26F4B2E-FD54-2C96-5011-D6BC7203CF4F}"/>
                    </a:ext>
                  </a:extLst>
                </p:cNvPr>
                <p:cNvSpPr/>
                <p:nvPr/>
              </p:nvSpPr>
              <p:spPr>
                <a:xfrm>
                  <a:off x="9312812" y="154745"/>
                  <a:ext cx="492370" cy="24337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53" name="Grafik 13" descr="Lungen Silhouette">
                  <a:extLst>
                    <a:ext uri="{FF2B5EF4-FFF2-40B4-BE49-F238E27FC236}">
                      <a16:creationId xmlns:a16="http://schemas.microsoft.com/office/drawing/2014/main" id="{CC1B10AF-1FD4-1383-82F3-E61CE9729DA3}"/>
                    </a:ext>
                  </a:extLst>
                </p:cNvPr>
                <p:cNvGrpSpPr/>
                <p:nvPr/>
              </p:nvGrpSpPr>
              <p:grpSpPr>
                <a:xfrm>
                  <a:off x="6530151" y="139635"/>
                  <a:ext cx="6030936" cy="5865696"/>
                  <a:chOff x="6530151" y="139635"/>
                  <a:chExt cx="6030936" cy="5865696"/>
                </a:xfrm>
                <a:solidFill>
                  <a:srgbClr val="E20646"/>
                </a:solidFill>
              </p:grpSpPr>
              <p:sp>
                <p:nvSpPr>
                  <p:cNvPr id="54" name="Freihandform 53">
                    <a:extLst>
                      <a:ext uri="{FF2B5EF4-FFF2-40B4-BE49-F238E27FC236}">
                        <a16:creationId xmlns:a16="http://schemas.microsoft.com/office/drawing/2014/main" id="{221E4C91-5AB2-011A-552C-315582334817}"/>
                      </a:ext>
                    </a:extLst>
                  </p:cNvPr>
                  <p:cNvSpPr/>
                  <p:nvPr/>
                </p:nvSpPr>
                <p:spPr>
                  <a:xfrm>
                    <a:off x="6530151" y="139635"/>
                    <a:ext cx="6030936" cy="5865696"/>
                  </a:xfrm>
                  <a:custGeom>
                    <a:avLst/>
                    <a:gdLst>
                      <a:gd name="connsiteX0" fmla="*/ 4112410 w 6030939"/>
                      <a:gd name="connsiteY0" fmla="*/ 756572 h 5865696"/>
                      <a:gd name="connsiteX1" fmla="*/ 3862355 w 6030939"/>
                      <a:gd name="connsiteY1" fmla="*/ 695510 h 5865696"/>
                      <a:gd name="connsiteX2" fmla="*/ 3688967 w 6030939"/>
                      <a:gd name="connsiteY2" fmla="*/ 791401 h 5865696"/>
                      <a:gd name="connsiteX3" fmla="*/ 3569556 w 6030939"/>
                      <a:gd name="connsiteY3" fmla="*/ 1663916 h 5865696"/>
                      <a:gd name="connsiteX4" fmla="*/ 3447582 w 6030939"/>
                      <a:gd name="connsiteY4" fmla="*/ 1744956 h 5865696"/>
                      <a:gd name="connsiteX5" fmla="*/ 3418257 w 6030939"/>
                      <a:gd name="connsiteY5" fmla="*/ 1743373 h 5865696"/>
                      <a:gd name="connsiteX6" fmla="*/ 3317014 w 6030939"/>
                      <a:gd name="connsiteY6" fmla="*/ 1507717 h 5865696"/>
                      <a:gd name="connsiteX7" fmla="*/ 3317014 w 6030939"/>
                      <a:gd name="connsiteY7" fmla="*/ 0 h 5865696"/>
                      <a:gd name="connsiteX8" fmla="*/ 3166242 w 6030939"/>
                      <a:gd name="connsiteY8" fmla="*/ 0 h 5865696"/>
                      <a:gd name="connsiteX9" fmla="*/ 3166242 w 6030939"/>
                      <a:gd name="connsiteY9" fmla="*/ 150772 h 5865696"/>
                      <a:gd name="connsiteX10" fmla="*/ 2864699 w 6030939"/>
                      <a:gd name="connsiteY10" fmla="*/ 150772 h 5865696"/>
                      <a:gd name="connsiteX11" fmla="*/ 2864699 w 6030939"/>
                      <a:gd name="connsiteY11" fmla="*/ 0 h 5865696"/>
                      <a:gd name="connsiteX12" fmla="*/ 2713927 w 6030939"/>
                      <a:gd name="connsiteY12" fmla="*/ 0 h 5865696"/>
                      <a:gd name="connsiteX13" fmla="*/ 2713927 w 6030939"/>
                      <a:gd name="connsiteY13" fmla="*/ 1508245 h 5865696"/>
                      <a:gd name="connsiteX14" fmla="*/ 2612684 w 6030939"/>
                      <a:gd name="connsiteY14" fmla="*/ 1743373 h 5865696"/>
                      <a:gd name="connsiteX15" fmla="*/ 2583359 w 6030939"/>
                      <a:gd name="connsiteY15" fmla="*/ 1744956 h 5865696"/>
                      <a:gd name="connsiteX16" fmla="*/ 2461385 w 6030939"/>
                      <a:gd name="connsiteY16" fmla="*/ 1663916 h 5865696"/>
                      <a:gd name="connsiteX17" fmla="*/ 2341974 w 6030939"/>
                      <a:gd name="connsiteY17" fmla="*/ 791401 h 5865696"/>
                      <a:gd name="connsiteX18" fmla="*/ 2168586 w 6030939"/>
                      <a:gd name="connsiteY18" fmla="*/ 695510 h 5865696"/>
                      <a:gd name="connsiteX19" fmla="*/ 1918531 w 6030939"/>
                      <a:gd name="connsiteY19" fmla="*/ 756572 h 5865696"/>
                      <a:gd name="connsiteX20" fmla="*/ 37 w 6030939"/>
                      <a:gd name="connsiteY20" fmla="*/ 3914033 h 5865696"/>
                      <a:gd name="connsiteX21" fmla="*/ 474063 w 6030939"/>
                      <a:gd name="connsiteY21" fmla="*/ 5740104 h 5865696"/>
                      <a:gd name="connsiteX22" fmla="*/ 650616 w 6030939"/>
                      <a:gd name="connsiteY22" fmla="*/ 5865697 h 5865696"/>
                      <a:gd name="connsiteX23" fmla="*/ 2356447 w 6030939"/>
                      <a:gd name="connsiteY23" fmla="*/ 4766949 h 5865696"/>
                      <a:gd name="connsiteX24" fmla="*/ 2645628 w 6030939"/>
                      <a:gd name="connsiteY24" fmla="*/ 2916528 h 5865696"/>
                      <a:gd name="connsiteX25" fmla="*/ 2940085 w 6030939"/>
                      <a:gd name="connsiteY25" fmla="*/ 2677932 h 5865696"/>
                      <a:gd name="connsiteX26" fmla="*/ 3090856 w 6030939"/>
                      <a:gd name="connsiteY26" fmla="*/ 2677932 h 5865696"/>
                      <a:gd name="connsiteX27" fmla="*/ 3385690 w 6030939"/>
                      <a:gd name="connsiteY27" fmla="*/ 2916679 h 5865696"/>
                      <a:gd name="connsiteX28" fmla="*/ 3674795 w 6030939"/>
                      <a:gd name="connsiteY28" fmla="*/ 4767099 h 5865696"/>
                      <a:gd name="connsiteX29" fmla="*/ 5380325 w 6030939"/>
                      <a:gd name="connsiteY29" fmla="*/ 5865697 h 5865696"/>
                      <a:gd name="connsiteX30" fmla="*/ 5556878 w 6030939"/>
                      <a:gd name="connsiteY30" fmla="*/ 5740104 h 5865696"/>
                      <a:gd name="connsiteX31" fmla="*/ 6030904 w 6030939"/>
                      <a:gd name="connsiteY31" fmla="*/ 3914033 h 5865696"/>
                      <a:gd name="connsiteX32" fmla="*/ 4112410 w 6030939"/>
                      <a:gd name="connsiteY32" fmla="*/ 756572 h 5865696"/>
                      <a:gd name="connsiteX33" fmla="*/ 2864699 w 6030939"/>
                      <a:gd name="connsiteY33" fmla="*/ 301543 h 5865696"/>
                      <a:gd name="connsiteX34" fmla="*/ 3166242 w 6030939"/>
                      <a:gd name="connsiteY34" fmla="*/ 301543 h 5865696"/>
                      <a:gd name="connsiteX35" fmla="*/ 3166242 w 6030939"/>
                      <a:gd name="connsiteY35" fmla="*/ 452315 h 5865696"/>
                      <a:gd name="connsiteX36" fmla="*/ 2864699 w 6030939"/>
                      <a:gd name="connsiteY36" fmla="*/ 452315 h 5865696"/>
                      <a:gd name="connsiteX37" fmla="*/ 2864699 w 6030939"/>
                      <a:gd name="connsiteY37" fmla="*/ 603087 h 5865696"/>
                      <a:gd name="connsiteX38" fmla="*/ 3166242 w 6030939"/>
                      <a:gd name="connsiteY38" fmla="*/ 603087 h 5865696"/>
                      <a:gd name="connsiteX39" fmla="*/ 3166242 w 6030939"/>
                      <a:gd name="connsiteY39" fmla="*/ 753859 h 5865696"/>
                      <a:gd name="connsiteX40" fmla="*/ 2864699 w 6030939"/>
                      <a:gd name="connsiteY40" fmla="*/ 753859 h 5865696"/>
                      <a:gd name="connsiteX41" fmla="*/ 2864699 w 6030939"/>
                      <a:gd name="connsiteY41" fmla="*/ 904630 h 5865696"/>
                      <a:gd name="connsiteX42" fmla="*/ 3166242 w 6030939"/>
                      <a:gd name="connsiteY42" fmla="*/ 904630 h 5865696"/>
                      <a:gd name="connsiteX43" fmla="*/ 3166242 w 6030939"/>
                      <a:gd name="connsiteY43" fmla="*/ 1055402 h 5865696"/>
                      <a:gd name="connsiteX44" fmla="*/ 2864699 w 6030939"/>
                      <a:gd name="connsiteY44" fmla="*/ 1055402 h 5865696"/>
                      <a:gd name="connsiteX45" fmla="*/ 2864699 w 6030939"/>
                      <a:gd name="connsiteY45" fmla="*/ 1206174 h 5865696"/>
                      <a:gd name="connsiteX46" fmla="*/ 3166242 w 6030939"/>
                      <a:gd name="connsiteY46" fmla="*/ 1206174 h 5865696"/>
                      <a:gd name="connsiteX47" fmla="*/ 3166242 w 6030939"/>
                      <a:gd name="connsiteY47" fmla="*/ 1356945 h 5865696"/>
                      <a:gd name="connsiteX48" fmla="*/ 2864699 w 6030939"/>
                      <a:gd name="connsiteY48" fmla="*/ 1356945 h 5865696"/>
                      <a:gd name="connsiteX49" fmla="*/ 5430984 w 6030939"/>
                      <a:gd name="connsiteY49" fmla="*/ 5656427 h 5865696"/>
                      <a:gd name="connsiteX50" fmla="*/ 5369921 w 6030939"/>
                      <a:gd name="connsiteY50" fmla="*/ 5714850 h 5865696"/>
                      <a:gd name="connsiteX51" fmla="*/ 3817500 w 6030939"/>
                      <a:gd name="connsiteY51" fmla="*/ 4719305 h 5865696"/>
                      <a:gd name="connsiteX52" fmla="*/ 3692360 w 6030939"/>
                      <a:gd name="connsiteY52" fmla="*/ 3810755 h 5865696"/>
                      <a:gd name="connsiteX53" fmla="*/ 3511434 w 6030939"/>
                      <a:gd name="connsiteY53" fmla="*/ 2834131 h 5865696"/>
                      <a:gd name="connsiteX54" fmla="*/ 3090856 w 6030939"/>
                      <a:gd name="connsiteY54" fmla="*/ 2520375 h 5865696"/>
                      <a:gd name="connsiteX55" fmla="*/ 2940085 w 6030939"/>
                      <a:gd name="connsiteY55" fmla="*/ 2520375 h 5865696"/>
                      <a:gd name="connsiteX56" fmla="*/ 2519582 w 6030939"/>
                      <a:gd name="connsiteY56" fmla="*/ 2834056 h 5865696"/>
                      <a:gd name="connsiteX57" fmla="*/ 2338656 w 6030939"/>
                      <a:gd name="connsiteY57" fmla="*/ 3810755 h 5865696"/>
                      <a:gd name="connsiteX58" fmla="*/ 2213591 w 6030939"/>
                      <a:gd name="connsiteY58" fmla="*/ 4719229 h 5865696"/>
                      <a:gd name="connsiteX59" fmla="*/ 661020 w 6030939"/>
                      <a:gd name="connsiteY59" fmla="*/ 5714850 h 5865696"/>
                      <a:gd name="connsiteX60" fmla="*/ 599957 w 6030939"/>
                      <a:gd name="connsiteY60" fmla="*/ 5656427 h 5865696"/>
                      <a:gd name="connsiteX61" fmla="*/ 150808 w 6030939"/>
                      <a:gd name="connsiteY61" fmla="*/ 3914033 h 5865696"/>
                      <a:gd name="connsiteX62" fmla="*/ 1975146 w 6030939"/>
                      <a:gd name="connsiteY62" fmla="*/ 896262 h 5865696"/>
                      <a:gd name="connsiteX63" fmla="*/ 2168435 w 6030939"/>
                      <a:gd name="connsiteY63" fmla="*/ 846282 h 5865696"/>
                      <a:gd name="connsiteX64" fmla="*/ 2207033 w 6030939"/>
                      <a:gd name="connsiteY64" fmla="*/ 858871 h 5865696"/>
                      <a:gd name="connsiteX65" fmla="*/ 2263949 w 6030939"/>
                      <a:gd name="connsiteY65" fmla="*/ 1309377 h 5865696"/>
                      <a:gd name="connsiteX66" fmla="*/ 2329911 w 6030939"/>
                      <a:gd name="connsiteY66" fmla="*/ 1738021 h 5865696"/>
                      <a:gd name="connsiteX67" fmla="*/ 2583208 w 6030939"/>
                      <a:gd name="connsiteY67" fmla="*/ 1895728 h 5865696"/>
                      <a:gd name="connsiteX68" fmla="*/ 2626555 w 6030939"/>
                      <a:gd name="connsiteY68" fmla="*/ 1893466 h 5865696"/>
                      <a:gd name="connsiteX69" fmla="*/ 2814266 w 6030939"/>
                      <a:gd name="connsiteY69" fmla="*/ 1754003 h 5865696"/>
                      <a:gd name="connsiteX70" fmla="*/ 2864699 w 6030939"/>
                      <a:gd name="connsiteY70" fmla="*/ 1552572 h 5865696"/>
                      <a:gd name="connsiteX71" fmla="*/ 2864699 w 6030939"/>
                      <a:gd name="connsiteY71" fmla="*/ 1507717 h 5865696"/>
                      <a:gd name="connsiteX72" fmla="*/ 3166242 w 6030939"/>
                      <a:gd name="connsiteY72" fmla="*/ 1507717 h 5865696"/>
                      <a:gd name="connsiteX73" fmla="*/ 3166242 w 6030939"/>
                      <a:gd name="connsiteY73" fmla="*/ 1552949 h 5865696"/>
                      <a:gd name="connsiteX74" fmla="*/ 3216298 w 6030939"/>
                      <a:gd name="connsiteY74" fmla="*/ 1753173 h 5865696"/>
                      <a:gd name="connsiteX75" fmla="*/ 3404235 w 6030939"/>
                      <a:gd name="connsiteY75" fmla="*/ 1893542 h 5865696"/>
                      <a:gd name="connsiteX76" fmla="*/ 3447582 w 6030939"/>
                      <a:gd name="connsiteY76" fmla="*/ 1895803 h 5865696"/>
                      <a:gd name="connsiteX77" fmla="*/ 3700879 w 6030939"/>
                      <a:gd name="connsiteY77" fmla="*/ 1738096 h 5865696"/>
                      <a:gd name="connsiteX78" fmla="*/ 3766841 w 6030939"/>
                      <a:gd name="connsiteY78" fmla="*/ 1309452 h 5865696"/>
                      <a:gd name="connsiteX79" fmla="*/ 3823833 w 6030939"/>
                      <a:gd name="connsiteY79" fmla="*/ 858946 h 5865696"/>
                      <a:gd name="connsiteX80" fmla="*/ 3862355 w 6030939"/>
                      <a:gd name="connsiteY80" fmla="*/ 846357 h 5865696"/>
                      <a:gd name="connsiteX81" fmla="*/ 4052252 w 6030939"/>
                      <a:gd name="connsiteY81" fmla="*/ 894905 h 5865696"/>
                      <a:gd name="connsiteX82" fmla="*/ 5880133 w 6030939"/>
                      <a:gd name="connsiteY82" fmla="*/ 3914033 h 5865696"/>
                      <a:gd name="connsiteX83" fmla="*/ 5430984 w 6030939"/>
                      <a:gd name="connsiteY83" fmla="*/ 5656427 h 5865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6030939" h="5865696">
                        <a:moveTo>
                          <a:pt x="4112410" y="756572"/>
                        </a:moveTo>
                        <a:cubicBezTo>
                          <a:pt x="4033534" y="720975"/>
                          <a:pt x="3948755" y="700274"/>
                          <a:pt x="3862355" y="695510"/>
                        </a:cubicBezTo>
                        <a:cubicBezTo>
                          <a:pt x="3790399" y="689079"/>
                          <a:pt x="3721768" y="727036"/>
                          <a:pt x="3688967" y="791401"/>
                        </a:cubicBezTo>
                        <a:cubicBezTo>
                          <a:pt x="3602199" y="964788"/>
                          <a:pt x="3629790" y="1557095"/>
                          <a:pt x="3569556" y="1663916"/>
                        </a:cubicBezTo>
                        <a:cubicBezTo>
                          <a:pt x="3549858" y="1713784"/>
                          <a:pt x="3501189" y="1746117"/>
                          <a:pt x="3447582" y="1744956"/>
                        </a:cubicBezTo>
                        <a:cubicBezTo>
                          <a:pt x="3438083" y="1744956"/>
                          <a:pt x="3428359" y="1744278"/>
                          <a:pt x="3418257" y="1743373"/>
                        </a:cubicBezTo>
                        <a:cubicBezTo>
                          <a:pt x="3317014" y="1733875"/>
                          <a:pt x="3317014" y="1507717"/>
                          <a:pt x="3317014" y="1507717"/>
                        </a:cubicBezTo>
                        <a:lnTo>
                          <a:pt x="3317014" y="0"/>
                        </a:lnTo>
                        <a:lnTo>
                          <a:pt x="3166242" y="0"/>
                        </a:lnTo>
                        <a:lnTo>
                          <a:pt x="3166242" y="150772"/>
                        </a:lnTo>
                        <a:lnTo>
                          <a:pt x="2864699" y="150772"/>
                        </a:lnTo>
                        <a:lnTo>
                          <a:pt x="2864699" y="0"/>
                        </a:lnTo>
                        <a:lnTo>
                          <a:pt x="2713927" y="0"/>
                        </a:lnTo>
                        <a:lnTo>
                          <a:pt x="2713927" y="1508245"/>
                        </a:lnTo>
                        <a:cubicBezTo>
                          <a:pt x="2713927" y="1513748"/>
                          <a:pt x="2712646" y="1734025"/>
                          <a:pt x="2612684" y="1743373"/>
                        </a:cubicBezTo>
                        <a:cubicBezTo>
                          <a:pt x="2602582" y="1744278"/>
                          <a:pt x="2592782" y="1744956"/>
                          <a:pt x="2583359" y="1744956"/>
                        </a:cubicBezTo>
                        <a:cubicBezTo>
                          <a:pt x="2529752" y="1746117"/>
                          <a:pt x="2481083" y="1713784"/>
                          <a:pt x="2461385" y="1663916"/>
                        </a:cubicBezTo>
                        <a:cubicBezTo>
                          <a:pt x="2401076" y="1557095"/>
                          <a:pt x="2428742" y="964864"/>
                          <a:pt x="2341974" y="791401"/>
                        </a:cubicBezTo>
                        <a:cubicBezTo>
                          <a:pt x="2309173" y="727036"/>
                          <a:pt x="2240542" y="689079"/>
                          <a:pt x="2168586" y="695510"/>
                        </a:cubicBezTo>
                        <a:cubicBezTo>
                          <a:pt x="2082186" y="700282"/>
                          <a:pt x="1997407" y="720990"/>
                          <a:pt x="1918531" y="756572"/>
                        </a:cubicBezTo>
                        <a:cubicBezTo>
                          <a:pt x="796563" y="1244620"/>
                          <a:pt x="37" y="2473787"/>
                          <a:pt x="37" y="3914033"/>
                        </a:cubicBezTo>
                        <a:cubicBezTo>
                          <a:pt x="-2811" y="4553509"/>
                          <a:pt x="160533" y="5182755"/>
                          <a:pt x="474063" y="5740104"/>
                        </a:cubicBezTo>
                        <a:cubicBezTo>
                          <a:pt x="490120" y="5761364"/>
                          <a:pt x="572592" y="5865697"/>
                          <a:pt x="650616" y="5865697"/>
                        </a:cubicBezTo>
                        <a:cubicBezTo>
                          <a:pt x="1219780" y="5865697"/>
                          <a:pt x="2182985" y="5287413"/>
                          <a:pt x="2356447" y="4766949"/>
                        </a:cubicBezTo>
                        <a:cubicBezTo>
                          <a:pt x="2529910" y="4246485"/>
                          <a:pt x="2452187" y="3212869"/>
                          <a:pt x="2645628" y="2916528"/>
                        </a:cubicBezTo>
                        <a:cubicBezTo>
                          <a:pt x="2714289" y="2806261"/>
                          <a:pt x="2817982" y="2722243"/>
                          <a:pt x="2940085" y="2677932"/>
                        </a:cubicBezTo>
                        <a:cubicBezTo>
                          <a:pt x="2988739" y="2659990"/>
                          <a:pt x="3042202" y="2659990"/>
                          <a:pt x="3090856" y="2677932"/>
                        </a:cubicBezTo>
                        <a:cubicBezTo>
                          <a:pt x="3213125" y="2722198"/>
                          <a:pt x="3316969" y="2806283"/>
                          <a:pt x="3385690" y="2916679"/>
                        </a:cubicBezTo>
                        <a:cubicBezTo>
                          <a:pt x="3579055" y="3213020"/>
                          <a:pt x="3501332" y="4246711"/>
                          <a:pt x="3674795" y="4767099"/>
                        </a:cubicBezTo>
                        <a:cubicBezTo>
                          <a:pt x="3848258" y="5287488"/>
                          <a:pt x="4811161" y="5865697"/>
                          <a:pt x="5380325" y="5865697"/>
                        </a:cubicBezTo>
                        <a:cubicBezTo>
                          <a:pt x="5458273" y="5865697"/>
                          <a:pt x="5540821" y="5761364"/>
                          <a:pt x="5556878" y="5740104"/>
                        </a:cubicBezTo>
                        <a:cubicBezTo>
                          <a:pt x="5870370" y="5182740"/>
                          <a:pt x="6033716" y="4553501"/>
                          <a:pt x="6030904" y="3914033"/>
                        </a:cubicBezTo>
                        <a:cubicBezTo>
                          <a:pt x="6030904" y="2473787"/>
                          <a:pt x="5234302" y="1244620"/>
                          <a:pt x="4112410" y="756572"/>
                        </a:cubicBezTo>
                        <a:close/>
                        <a:moveTo>
                          <a:pt x="2864699" y="301543"/>
                        </a:moveTo>
                        <a:lnTo>
                          <a:pt x="3166242" y="301543"/>
                        </a:lnTo>
                        <a:lnTo>
                          <a:pt x="3166242" y="452315"/>
                        </a:lnTo>
                        <a:lnTo>
                          <a:pt x="2864699" y="452315"/>
                        </a:lnTo>
                        <a:close/>
                        <a:moveTo>
                          <a:pt x="2864699" y="603087"/>
                        </a:moveTo>
                        <a:lnTo>
                          <a:pt x="3166242" y="603087"/>
                        </a:lnTo>
                        <a:lnTo>
                          <a:pt x="3166242" y="753859"/>
                        </a:lnTo>
                        <a:lnTo>
                          <a:pt x="2864699" y="753859"/>
                        </a:lnTo>
                        <a:close/>
                        <a:moveTo>
                          <a:pt x="2864699" y="904630"/>
                        </a:moveTo>
                        <a:lnTo>
                          <a:pt x="3166242" y="904630"/>
                        </a:lnTo>
                        <a:lnTo>
                          <a:pt x="3166242" y="1055402"/>
                        </a:lnTo>
                        <a:lnTo>
                          <a:pt x="2864699" y="1055402"/>
                        </a:lnTo>
                        <a:close/>
                        <a:moveTo>
                          <a:pt x="2864699" y="1206174"/>
                        </a:moveTo>
                        <a:lnTo>
                          <a:pt x="3166242" y="1206174"/>
                        </a:lnTo>
                        <a:lnTo>
                          <a:pt x="3166242" y="1356945"/>
                        </a:lnTo>
                        <a:lnTo>
                          <a:pt x="2864699" y="1356945"/>
                        </a:lnTo>
                        <a:close/>
                        <a:moveTo>
                          <a:pt x="5430984" y="5656427"/>
                        </a:moveTo>
                        <a:cubicBezTo>
                          <a:pt x="5413751" y="5678921"/>
                          <a:pt x="5393155" y="5698627"/>
                          <a:pt x="5369921" y="5714850"/>
                        </a:cubicBezTo>
                        <a:cubicBezTo>
                          <a:pt x="4828425" y="5707764"/>
                          <a:pt x="3962317" y="5153904"/>
                          <a:pt x="3817500" y="4719305"/>
                        </a:cubicBezTo>
                        <a:cubicBezTo>
                          <a:pt x="3742115" y="4492318"/>
                          <a:pt x="3716709" y="4145845"/>
                          <a:pt x="3692360" y="3810755"/>
                        </a:cubicBezTo>
                        <a:cubicBezTo>
                          <a:pt x="3661753" y="3388594"/>
                          <a:pt x="3635293" y="3023651"/>
                          <a:pt x="3511434" y="2834131"/>
                        </a:cubicBezTo>
                        <a:cubicBezTo>
                          <a:pt x="3415943" y="2680140"/>
                          <a:pt x="3265669" y="2568034"/>
                          <a:pt x="3090856" y="2520375"/>
                        </a:cubicBezTo>
                        <a:cubicBezTo>
                          <a:pt x="3041252" y="2508901"/>
                          <a:pt x="2989689" y="2508901"/>
                          <a:pt x="2940085" y="2520375"/>
                        </a:cubicBezTo>
                        <a:cubicBezTo>
                          <a:pt x="2765310" y="2568026"/>
                          <a:pt x="2615066" y="2680102"/>
                          <a:pt x="2519582" y="2834056"/>
                        </a:cubicBezTo>
                        <a:cubicBezTo>
                          <a:pt x="2395874" y="3023576"/>
                          <a:pt x="2369414" y="3388368"/>
                          <a:pt x="2338656" y="3810755"/>
                        </a:cubicBezTo>
                        <a:cubicBezTo>
                          <a:pt x="2314382" y="4145769"/>
                          <a:pt x="2289203" y="4492243"/>
                          <a:pt x="2213591" y="4719229"/>
                        </a:cubicBezTo>
                        <a:cubicBezTo>
                          <a:pt x="2068624" y="5153904"/>
                          <a:pt x="1202441" y="5707764"/>
                          <a:pt x="661020" y="5714850"/>
                        </a:cubicBezTo>
                        <a:cubicBezTo>
                          <a:pt x="637786" y="5698627"/>
                          <a:pt x="617190" y="5678921"/>
                          <a:pt x="599957" y="5656427"/>
                        </a:cubicBezTo>
                        <a:cubicBezTo>
                          <a:pt x="302990" y="5123878"/>
                          <a:pt x="148297" y="4523777"/>
                          <a:pt x="150808" y="3914033"/>
                        </a:cubicBezTo>
                        <a:cubicBezTo>
                          <a:pt x="150808" y="2583699"/>
                          <a:pt x="885368" y="1370364"/>
                          <a:pt x="1975146" y="896262"/>
                        </a:cubicBezTo>
                        <a:cubicBezTo>
                          <a:pt x="2035930" y="867797"/>
                          <a:pt x="2101470" y="850850"/>
                          <a:pt x="2168435" y="846282"/>
                        </a:cubicBezTo>
                        <a:cubicBezTo>
                          <a:pt x="2200700" y="846282"/>
                          <a:pt x="2204093" y="852991"/>
                          <a:pt x="2207033" y="858871"/>
                        </a:cubicBezTo>
                        <a:cubicBezTo>
                          <a:pt x="2240353" y="925587"/>
                          <a:pt x="2254526" y="1156570"/>
                          <a:pt x="2263949" y="1309377"/>
                        </a:cubicBezTo>
                        <a:cubicBezTo>
                          <a:pt x="2277971" y="1539078"/>
                          <a:pt x="2287319" y="1662559"/>
                          <a:pt x="2329911" y="1738021"/>
                        </a:cubicBezTo>
                        <a:cubicBezTo>
                          <a:pt x="2376764" y="1835125"/>
                          <a:pt x="2475391" y="1896534"/>
                          <a:pt x="2583208" y="1895728"/>
                        </a:cubicBezTo>
                        <a:cubicBezTo>
                          <a:pt x="2597154" y="1895728"/>
                          <a:pt x="2611629" y="1894899"/>
                          <a:pt x="2626555" y="1893466"/>
                        </a:cubicBezTo>
                        <a:cubicBezTo>
                          <a:pt x="2709909" y="1884767"/>
                          <a:pt x="2781880" y="1831296"/>
                          <a:pt x="2814266" y="1754003"/>
                        </a:cubicBezTo>
                        <a:cubicBezTo>
                          <a:pt x="2841827" y="1690015"/>
                          <a:pt x="2858856" y="1621994"/>
                          <a:pt x="2864699" y="1552572"/>
                        </a:cubicBezTo>
                        <a:lnTo>
                          <a:pt x="2864699" y="1507717"/>
                        </a:lnTo>
                        <a:lnTo>
                          <a:pt x="3166242" y="1507717"/>
                        </a:lnTo>
                        <a:lnTo>
                          <a:pt x="3166242" y="1552949"/>
                        </a:lnTo>
                        <a:cubicBezTo>
                          <a:pt x="3172175" y="1621927"/>
                          <a:pt x="3189076" y="1689518"/>
                          <a:pt x="3216298" y="1753173"/>
                        </a:cubicBezTo>
                        <a:cubicBezTo>
                          <a:pt x="3248518" y="1830843"/>
                          <a:pt x="3320617" y="1884692"/>
                          <a:pt x="3404235" y="1893542"/>
                        </a:cubicBezTo>
                        <a:cubicBezTo>
                          <a:pt x="3419312" y="1894974"/>
                          <a:pt x="3433560" y="1895803"/>
                          <a:pt x="3447582" y="1895803"/>
                        </a:cubicBezTo>
                        <a:cubicBezTo>
                          <a:pt x="3555399" y="1896610"/>
                          <a:pt x="3654026" y="1835201"/>
                          <a:pt x="3700879" y="1738096"/>
                        </a:cubicBezTo>
                        <a:cubicBezTo>
                          <a:pt x="3743472" y="1662710"/>
                          <a:pt x="3752819" y="1539153"/>
                          <a:pt x="3766841" y="1309452"/>
                        </a:cubicBezTo>
                        <a:cubicBezTo>
                          <a:pt x="3776264" y="1156645"/>
                          <a:pt x="3790437" y="925663"/>
                          <a:pt x="3823833" y="858946"/>
                        </a:cubicBezTo>
                        <a:cubicBezTo>
                          <a:pt x="3826698" y="853066"/>
                          <a:pt x="3830090" y="846357"/>
                          <a:pt x="3862355" y="846357"/>
                        </a:cubicBezTo>
                        <a:cubicBezTo>
                          <a:pt x="3928107" y="850684"/>
                          <a:pt x="3992494" y="867141"/>
                          <a:pt x="4052252" y="894905"/>
                        </a:cubicBezTo>
                        <a:cubicBezTo>
                          <a:pt x="5145573" y="1370439"/>
                          <a:pt x="5880133" y="2583699"/>
                          <a:pt x="5880133" y="3914033"/>
                        </a:cubicBezTo>
                        <a:cubicBezTo>
                          <a:pt x="5882636" y="4523777"/>
                          <a:pt x="5727944" y="5123878"/>
                          <a:pt x="5430984" y="5656427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5" name="Freihandform 54">
                    <a:extLst>
                      <a:ext uri="{FF2B5EF4-FFF2-40B4-BE49-F238E27FC236}">
                        <a16:creationId xmlns:a16="http://schemas.microsoft.com/office/drawing/2014/main" id="{3FA8399A-85EF-E093-86E3-2617D2A33159}"/>
                      </a:ext>
                    </a:extLst>
                  </p:cNvPr>
                  <p:cNvSpPr/>
                  <p:nvPr/>
                </p:nvSpPr>
                <p:spPr>
                  <a:xfrm>
                    <a:off x="7208848" y="1756963"/>
                    <a:ext cx="4673528" cy="2607068"/>
                  </a:xfrm>
                  <a:custGeom>
                    <a:avLst/>
                    <a:gdLst>
                      <a:gd name="connsiteX0" fmla="*/ 4447576 w 4673528"/>
                      <a:gd name="connsiteY0" fmla="*/ 2275974 h 2607068"/>
                      <a:gd name="connsiteX1" fmla="*/ 4345655 w 4673528"/>
                      <a:gd name="connsiteY1" fmla="*/ 1977597 h 2607068"/>
                      <a:gd name="connsiteX2" fmla="*/ 4200537 w 4673528"/>
                      <a:gd name="connsiteY2" fmla="*/ 1541565 h 2607068"/>
                      <a:gd name="connsiteX3" fmla="*/ 3779808 w 4673528"/>
                      <a:gd name="connsiteY3" fmla="*/ 955742 h 2607068"/>
                      <a:gd name="connsiteX4" fmla="*/ 4161487 w 4673528"/>
                      <a:gd name="connsiteY4" fmla="*/ 913903 h 2607068"/>
                      <a:gd name="connsiteX5" fmla="*/ 4536757 w 4673528"/>
                      <a:gd name="connsiteY5" fmla="*/ 1148051 h 2607068"/>
                      <a:gd name="connsiteX6" fmla="*/ 4641921 w 4673528"/>
                      <a:gd name="connsiteY6" fmla="*/ 1165616 h 2607068"/>
                      <a:gd name="connsiteX7" fmla="*/ 4659485 w 4673528"/>
                      <a:gd name="connsiteY7" fmla="*/ 1060453 h 2607068"/>
                      <a:gd name="connsiteX8" fmla="*/ 4188399 w 4673528"/>
                      <a:gd name="connsiteY8" fmla="*/ 765543 h 2607068"/>
                      <a:gd name="connsiteX9" fmla="*/ 3645621 w 4673528"/>
                      <a:gd name="connsiteY9" fmla="*/ 849222 h 2607068"/>
                      <a:gd name="connsiteX10" fmla="*/ 3486180 w 4673528"/>
                      <a:gd name="connsiteY10" fmla="*/ 749637 h 2607068"/>
                      <a:gd name="connsiteX11" fmla="*/ 3692662 w 4673528"/>
                      <a:gd name="connsiteY11" fmla="*/ 494456 h 2607068"/>
                      <a:gd name="connsiteX12" fmla="*/ 3802876 w 4673528"/>
                      <a:gd name="connsiteY12" fmla="*/ 75386 h 2607068"/>
                      <a:gd name="connsiteX13" fmla="*/ 3727490 w 4673528"/>
                      <a:gd name="connsiteY13" fmla="*/ 0 h 2607068"/>
                      <a:gd name="connsiteX14" fmla="*/ 3652104 w 4673528"/>
                      <a:gd name="connsiteY14" fmla="*/ 75386 h 2607068"/>
                      <a:gd name="connsiteX15" fmla="*/ 3560134 w 4673528"/>
                      <a:gd name="connsiteY15" fmla="*/ 422161 h 2607068"/>
                      <a:gd name="connsiteX16" fmla="*/ 3342419 w 4673528"/>
                      <a:gd name="connsiteY16" fmla="*/ 676060 h 2607068"/>
                      <a:gd name="connsiteX17" fmla="*/ 2835073 w 4673528"/>
                      <a:gd name="connsiteY17" fmla="*/ 499054 h 2607068"/>
                      <a:gd name="connsiteX18" fmla="*/ 2585546 w 4673528"/>
                      <a:gd name="connsiteY18" fmla="*/ 414547 h 2607068"/>
                      <a:gd name="connsiteX19" fmla="*/ 2411253 w 4673528"/>
                      <a:gd name="connsiteY19" fmla="*/ 186429 h 2607068"/>
                      <a:gd name="connsiteX20" fmla="*/ 2408464 w 4673528"/>
                      <a:gd name="connsiteY20" fmla="*/ 177383 h 2607068"/>
                      <a:gd name="connsiteX21" fmla="*/ 2313569 w 4673528"/>
                      <a:gd name="connsiteY21" fmla="*/ 128789 h 2607068"/>
                      <a:gd name="connsiteX22" fmla="*/ 2262970 w 4673528"/>
                      <a:gd name="connsiteY22" fmla="*/ 184922 h 2607068"/>
                      <a:gd name="connsiteX23" fmla="*/ 2088074 w 4673528"/>
                      <a:gd name="connsiteY23" fmla="*/ 414848 h 2607068"/>
                      <a:gd name="connsiteX24" fmla="*/ 1838019 w 4673528"/>
                      <a:gd name="connsiteY24" fmla="*/ 499582 h 2607068"/>
                      <a:gd name="connsiteX25" fmla="*/ 1332482 w 4673528"/>
                      <a:gd name="connsiteY25" fmla="*/ 675834 h 2607068"/>
                      <a:gd name="connsiteX26" fmla="*/ 1115521 w 4673528"/>
                      <a:gd name="connsiteY26" fmla="*/ 422387 h 2607068"/>
                      <a:gd name="connsiteX27" fmla="*/ 1023475 w 4673528"/>
                      <a:gd name="connsiteY27" fmla="*/ 75612 h 2607068"/>
                      <a:gd name="connsiteX28" fmla="*/ 948090 w 4673528"/>
                      <a:gd name="connsiteY28" fmla="*/ 226 h 2607068"/>
                      <a:gd name="connsiteX29" fmla="*/ 872704 w 4673528"/>
                      <a:gd name="connsiteY29" fmla="*/ 75612 h 2607068"/>
                      <a:gd name="connsiteX30" fmla="*/ 982993 w 4673528"/>
                      <a:gd name="connsiteY30" fmla="*/ 494682 h 2607068"/>
                      <a:gd name="connsiteX31" fmla="*/ 1188495 w 4673528"/>
                      <a:gd name="connsiteY31" fmla="*/ 748958 h 2607068"/>
                      <a:gd name="connsiteX32" fmla="*/ 1027471 w 4673528"/>
                      <a:gd name="connsiteY32" fmla="*/ 849448 h 2607068"/>
                      <a:gd name="connsiteX33" fmla="*/ 484693 w 4673528"/>
                      <a:gd name="connsiteY33" fmla="*/ 765769 h 2607068"/>
                      <a:gd name="connsiteX34" fmla="*/ 13607 w 4673528"/>
                      <a:gd name="connsiteY34" fmla="*/ 1060754 h 2607068"/>
                      <a:gd name="connsiteX35" fmla="*/ 33825 w 4673528"/>
                      <a:gd name="connsiteY35" fmla="*/ 1165428 h 2607068"/>
                      <a:gd name="connsiteX36" fmla="*/ 136259 w 4673528"/>
                      <a:gd name="connsiteY36" fmla="*/ 1148353 h 2607068"/>
                      <a:gd name="connsiteX37" fmla="*/ 511681 w 4673528"/>
                      <a:gd name="connsiteY37" fmla="*/ 913903 h 2607068"/>
                      <a:gd name="connsiteX38" fmla="*/ 893435 w 4673528"/>
                      <a:gd name="connsiteY38" fmla="*/ 955742 h 2607068"/>
                      <a:gd name="connsiteX39" fmla="*/ 472782 w 4673528"/>
                      <a:gd name="connsiteY39" fmla="*/ 1541565 h 2607068"/>
                      <a:gd name="connsiteX40" fmla="*/ 327438 w 4673528"/>
                      <a:gd name="connsiteY40" fmla="*/ 1977974 h 2607068"/>
                      <a:gd name="connsiteX41" fmla="*/ 225969 w 4673528"/>
                      <a:gd name="connsiteY41" fmla="*/ 2275974 h 2607068"/>
                      <a:gd name="connsiteX42" fmla="*/ 32679 w 4673528"/>
                      <a:gd name="connsiteY42" fmla="*/ 2469565 h 2607068"/>
                      <a:gd name="connsiteX43" fmla="*/ 13275 w 4673528"/>
                      <a:gd name="connsiteY43" fmla="*/ 2574396 h 2607068"/>
                      <a:gd name="connsiteX44" fmla="*/ 75197 w 4673528"/>
                      <a:gd name="connsiteY44" fmla="*/ 2607069 h 2607068"/>
                      <a:gd name="connsiteX45" fmla="*/ 117790 w 4673528"/>
                      <a:gd name="connsiteY45" fmla="*/ 2593725 h 2607068"/>
                      <a:gd name="connsiteX46" fmla="*/ 347717 w 4673528"/>
                      <a:gd name="connsiteY46" fmla="*/ 2364251 h 2607068"/>
                      <a:gd name="connsiteX47" fmla="*/ 471953 w 4673528"/>
                      <a:gd name="connsiteY47" fmla="*/ 2020567 h 2607068"/>
                      <a:gd name="connsiteX48" fmla="*/ 602069 w 4673528"/>
                      <a:gd name="connsiteY48" fmla="*/ 1624490 h 2607068"/>
                      <a:gd name="connsiteX49" fmla="*/ 755102 w 4673528"/>
                      <a:gd name="connsiteY49" fmla="*/ 1967721 h 2607068"/>
                      <a:gd name="connsiteX50" fmla="*/ 771536 w 4673528"/>
                      <a:gd name="connsiteY50" fmla="*/ 2216495 h 2607068"/>
                      <a:gd name="connsiteX51" fmla="*/ 816323 w 4673528"/>
                      <a:gd name="connsiteY51" fmla="*/ 2313245 h 2607068"/>
                      <a:gd name="connsiteX52" fmla="*/ 911151 w 4673528"/>
                      <a:gd name="connsiteY52" fmla="*/ 2273185 h 2607068"/>
                      <a:gd name="connsiteX53" fmla="*/ 902933 w 4673528"/>
                      <a:gd name="connsiteY53" fmla="*/ 1938472 h 2607068"/>
                      <a:gd name="connsiteX54" fmla="*/ 678284 w 4673528"/>
                      <a:gd name="connsiteY54" fmla="*/ 1464144 h 2607068"/>
                      <a:gd name="connsiteX55" fmla="*/ 1383292 w 4673528"/>
                      <a:gd name="connsiteY55" fmla="*/ 817183 h 2607068"/>
                      <a:gd name="connsiteX56" fmla="*/ 1280466 w 4673528"/>
                      <a:gd name="connsiteY56" fmla="*/ 1098146 h 2607068"/>
                      <a:gd name="connsiteX57" fmla="*/ 1288004 w 4673528"/>
                      <a:gd name="connsiteY57" fmla="*/ 1618308 h 2607068"/>
                      <a:gd name="connsiteX58" fmla="*/ 1375972 w 4673528"/>
                      <a:gd name="connsiteY58" fmla="*/ 1678541 h 2607068"/>
                      <a:gd name="connsiteX59" fmla="*/ 1436590 w 4673528"/>
                      <a:gd name="connsiteY59" fmla="*/ 1592828 h 2607068"/>
                      <a:gd name="connsiteX60" fmla="*/ 1429956 w 4673528"/>
                      <a:gd name="connsiteY60" fmla="*/ 1120535 h 2607068"/>
                      <a:gd name="connsiteX61" fmla="*/ 1633498 w 4673528"/>
                      <a:gd name="connsiteY61" fmla="*/ 719407 h 2607068"/>
                      <a:gd name="connsiteX62" fmla="*/ 1880386 w 4673528"/>
                      <a:gd name="connsiteY62" fmla="*/ 644474 h 2607068"/>
                      <a:gd name="connsiteX63" fmla="*/ 2160972 w 4673528"/>
                      <a:gd name="connsiteY63" fmla="*/ 547377 h 2607068"/>
                      <a:gd name="connsiteX64" fmla="*/ 2336772 w 4673528"/>
                      <a:gd name="connsiteY64" fmla="*/ 382885 h 2607068"/>
                      <a:gd name="connsiteX65" fmla="*/ 2513628 w 4673528"/>
                      <a:gd name="connsiteY65" fmla="*/ 547151 h 2607068"/>
                      <a:gd name="connsiteX66" fmla="*/ 2794214 w 4673528"/>
                      <a:gd name="connsiteY66" fmla="*/ 644247 h 2607068"/>
                      <a:gd name="connsiteX67" fmla="*/ 3040801 w 4673528"/>
                      <a:gd name="connsiteY67" fmla="*/ 719106 h 2607068"/>
                      <a:gd name="connsiteX68" fmla="*/ 3243136 w 4673528"/>
                      <a:gd name="connsiteY68" fmla="*/ 1119028 h 2607068"/>
                      <a:gd name="connsiteX69" fmla="*/ 3236427 w 4673528"/>
                      <a:gd name="connsiteY69" fmla="*/ 1591320 h 2607068"/>
                      <a:gd name="connsiteX70" fmla="*/ 3297942 w 4673528"/>
                      <a:gd name="connsiteY70" fmla="*/ 1678391 h 2607068"/>
                      <a:gd name="connsiteX71" fmla="*/ 3310757 w 4673528"/>
                      <a:gd name="connsiteY71" fmla="*/ 1679446 h 2607068"/>
                      <a:gd name="connsiteX72" fmla="*/ 3385012 w 4673528"/>
                      <a:gd name="connsiteY72" fmla="*/ 1616876 h 2607068"/>
                      <a:gd name="connsiteX73" fmla="*/ 3392551 w 4673528"/>
                      <a:gd name="connsiteY73" fmla="*/ 1096713 h 2607068"/>
                      <a:gd name="connsiteX74" fmla="*/ 3290102 w 4673528"/>
                      <a:gd name="connsiteY74" fmla="*/ 816655 h 2607068"/>
                      <a:gd name="connsiteX75" fmla="*/ 3994582 w 4673528"/>
                      <a:gd name="connsiteY75" fmla="*/ 1461581 h 2607068"/>
                      <a:gd name="connsiteX76" fmla="*/ 3769103 w 4673528"/>
                      <a:gd name="connsiteY76" fmla="*/ 1935682 h 2607068"/>
                      <a:gd name="connsiteX77" fmla="*/ 3760811 w 4673528"/>
                      <a:gd name="connsiteY77" fmla="*/ 2270396 h 2607068"/>
                      <a:gd name="connsiteX78" fmla="*/ 3828658 w 4673528"/>
                      <a:gd name="connsiteY78" fmla="*/ 2314421 h 2607068"/>
                      <a:gd name="connsiteX79" fmla="*/ 3856249 w 4673528"/>
                      <a:gd name="connsiteY79" fmla="*/ 2309370 h 2607068"/>
                      <a:gd name="connsiteX80" fmla="*/ 3900953 w 4673528"/>
                      <a:gd name="connsiteY80" fmla="*/ 2214082 h 2607068"/>
                      <a:gd name="connsiteX81" fmla="*/ 3917312 w 4673528"/>
                      <a:gd name="connsiteY81" fmla="*/ 1965309 h 2607068"/>
                      <a:gd name="connsiteX82" fmla="*/ 4070647 w 4673528"/>
                      <a:gd name="connsiteY82" fmla="*/ 1621776 h 2607068"/>
                      <a:gd name="connsiteX83" fmla="*/ 4201667 w 4673528"/>
                      <a:gd name="connsiteY83" fmla="*/ 2020265 h 2607068"/>
                      <a:gd name="connsiteX84" fmla="*/ 4326054 w 4673528"/>
                      <a:gd name="connsiteY84" fmla="*/ 2364402 h 2607068"/>
                      <a:gd name="connsiteX85" fmla="*/ 4556056 w 4673528"/>
                      <a:gd name="connsiteY85" fmla="*/ 2593952 h 2607068"/>
                      <a:gd name="connsiteX86" fmla="*/ 4660684 w 4673528"/>
                      <a:gd name="connsiteY86" fmla="*/ 2573484 h 2607068"/>
                      <a:gd name="connsiteX87" fmla="*/ 4641468 w 4673528"/>
                      <a:gd name="connsiteY87" fmla="*/ 2469716 h 2607068"/>
                      <a:gd name="connsiteX88" fmla="*/ 4447576 w 4673528"/>
                      <a:gd name="connsiteY88" fmla="*/ 2275974 h 260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4673528" h="2607068">
                        <a:moveTo>
                          <a:pt x="4447576" y="2275974"/>
                        </a:moveTo>
                        <a:cubicBezTo>
                          <a:pt x="4404983" y="2179669"/>
                          <a:pt x="4370878" y="2079835"/>
                          <a:pt x="4345655" y="1977597"/>
                        </a:cubicBezTo>
                        <a:cubicBezTo>
                          <a:pt x="4305187" y="1829743"/>
                          <a:pt x="4256744" y="1684180"/>
                          <a:pt x="4200537" y="1541565"/>
                        </a:cubicBezTo>
                        <a:cubicBezTo>
                          <a:pt x="4106779" y="1316772"/>
                          <a:pt x="3962867" y="1116397"/>
                          <a:pt x="3779808" y="955742"/>
                        </a:cubicBezTo>
                        <a:cubicBezTo>
                          <a:pt x="3901104" y="908324"/>
                          <a:pt x="4032796" y="893888"/>
                          <a:pt x="4161487" y="913903"/>
                        </a:cubicBezTo>
                        <a:cubicBezTo>
                          <a:pt x="4310005" y="945919"/>
                          <a:pt x="4442714" y="1028723"/>
                          <a:pt x="4536757" y="1148051"/>
                        </a:cubicBezTo>
                        <a:cubicBezTo>
                          <a:pt x="4560949" y="1181945"/>
                          <a:pt x="4608027" y="1189807"/>
                          <a:pt x="4641921" y="1165616"/>
                        </a:cubicBezTo>
                        <a:cubicBezTo>
                          <a:pt x="4675814" y="1141425"/>
                          <a:pt x="4683677" y="1094346"/>
                          <a:pt x="4659485" y="1060453"/>
                        </a:cubicBezTo>
                        <a:cubicBezTo>
                          <a:pt x="4542924" y="908814"/>
                          <a:pt x="4375726" y="804141"/>
                          <a:pt x="4188399" y="765543"/>
                        </a:cubicBezTo>
                        <a:cubicBezTo>
                          <a:pt x="4003177" y="736738"/>
                          <a:pt x="3813573" y="765965"/>
                          <a:pt x="3645621" y="849222"/>
                        </a:cubicBezTo>
                        <a:cubicBezTo>
                          <a:pt x="3594276" y="813225"/>
                          <a:pt x="3541054" y="779987"/>
                          <a:pt x="3486180" y="749637"/>
                        </a:cubicBezTo>
                        <a:cubicBezTo>
                          <a:pt x="3567695" y="675676"/>
                          <a:pt x="3637336" y="589608"/>
                          <a:pt x="3692662" y="494456"/>
                        </a:cubicBezTo>
                        <a:cubicBezTo>
                          <a:pt x="3760547" y="364868"/>
                          <a:pt x="3798225" y="221604"/>
                          <a:pt x="3802876" y="75386"/>
                        </a:cubicBezTo>
                        <a:cubicBezTo>
                          <a:pt x="3802876" y="33750"/>
                          <a:pt x="3769126" y="0"/>
                          <a:pt x="3727490" y="0"/>
                        </a:cubicBezTo>
                        <a:cubicBezTo>
                          <a:pt x="3685855" y="0"/>
                          <a:pt x="3652104" y="33750"/>
                          <a:pt x="3652104" y="75386"/>
                        </a:cubicBezTo>
                        <a:cubicBezTo>
                          <a:pt x="3647514" y="196365"/>
                          <a:pt x="3616100" y="314811"/>
                          <a:pt x="3560134" y="422161"/>
                        </a:cubicBezTo>
                        <a:cubicBezTo>
                          <a:pt x="3502237" y="518346"/>
                          <a:pt x="3428646" y="604165"/>
                          <a:pt x="3342419" y="676060"/>
                        </a:cubicBezTo>
                        <a:cubicBezTo>
                          <a:pt x="3178161" y="603954"/>
                          <a:pt x="3008535" y="544768"/>
                          <a:pt x="2835073" y="499054"/>
                        </a:cubicBezTo>
                        <a:cubicBezTo>
                          <a:pt x="2749547" y="478369"/>
                          <a:pt x="2666043" y="450091"/>
                          <a:pt x="2585546" y="414547"/>
                        </a:cubicBezTo>
                        <a:cubicBezTo>
                          <a:pt x="2499538" y="364581"/>
                          <a:pt x="2436854" y="282546"/>
                          <a:pt x="2411253" y="186429"/>
                        </a:cubicBezTo>
                        <a:lnTo>
                          <a:pt x="2408464" y="177383"/>
                        </a:lnTo>
                        <a:cubicBezTo>
                          <a:pt x="2395679" y="137760"/>
                          <a:pt x="2353191" y="116004"/>
                          <a:pt x="2313569" y="128789"/>
                        </a:cubicBezTo>
                        <a:cubicBezTo>
                          <a:pt x="2287869" y="137082"/>
                          <a:pt x="2268563" y="158499"/>
                          <a:pt x="2262970" y="184922"/>
                        </a:cubicBezTo>
                        <a:cubicBezTo>
                          <a:pt x="2237519" y="281747"/>
                          <a:pt x="2174595" y="364476"/>
                          <a:pt x="2088074" y="414848"/>
                        </a:cubicBezTo>
                        <a:cubicBezTo>
                          <a:pt x="2007419" y="450498"/>
                          <a:pt x="1923733" y="478859"/>
                          <a:pt x="1838019" y="499582"/>
                        </a:cubicBezTo>
                        <a:cubicBezTo>
                          <a:pt x="1665197" y="545153"/>
                          <a:pt x="1496175" y="604082"/>
                          <a:pt x="1332482" y="675834"/>
                        </a:cubicBezTo>
                        <a:cubicBezTo>
                          <a:pt x="1246512" y="604059"/>
                          <a:pt x="1173177" y="518391"/>
                          <a:pt x="1115521" y="422387"/>
                        </a:cubicBezTo>
                        <a:cubicBezTo>
                          <a:pt x="1059842" y="314917"/>
                          <a:pt x="1028421" y="196546"/>
                          <a:pt x="1023475" y="75612"/>
                        </a:cubicBezTo>
                        <a:cubicBezTo>
                          <a:pt x="1023475" y="33976"/>
                          <a:pt x="989725" y="226"/>
                          <a:pt x="948090" y="226"/>
                        </a:cubicBezTo>
                        <a:cubicBezTo>
                          <a:pt x="906454" y="226"/>
                          <a:pt x="872704" y="33976"/>
                          <a:pt x="872704" y="75612"/>
                        </a:cubicBezTo>
                        <a:cubicBezTo>
                          <a:pt x="877355" y="221838"/>
                          <a:pt x="915063" y="365109"/>
                          <a:pt x="982993" y="494682"/>
                        </a:cubicBezTo>
                        <a:cubicBezTo>
                          <a:pt x="1038100" y="589442"/>
                          <a:pt x="1107403" y="675193"/>
                          <a:pt x="1188495" y="748958"/>
                        </a:cubicBezTo>
                        <a:cubicBezTo>
                          <a:pt x="1133064" y="779550"/>
                          <a:pt x="1079314" y="813097"/>
                          <a:pt x="1027471" y="849448"/>
                        </a:cubicBezTo>
                        <a:cubicBezTo>
                          <a:pt x="859496" y="766259"/>
                          <a:pt x="669916" y="737032"/>
                          <a:pt x="484693" y="765769"/>
                        </a:cubicBezTo>
                        <a:cubicBezTo>
                          <a:pt x="297321" y="804299"/>
                          <a:pt x="130085" y="909018"/>
                          <a:pt x="13607" y="1060754"/>
                        </a:cubicBezTo>
                        <a:cubicBezTo>
                          <a:pt x="-9718" y="1095243"/>
                          <a:pt x="-664" y="1142111"/>
                          <a:pt x="33825" y="1165428"/>
                        </a:cubicBezTo>
                        <a:cubicBezTo>
                          <a:pt x="67078" y="1187908"/>
                          <a:pt x="112106" y="1180407"/>
                          <a:pt x="136259" y="1148353"/>
                        </a:cubicBezTo>
                        <a:cubicBezTo>
                          <a:pt x="230281" y="1028874"/>
                          <a:pt x="363058" y="945949"/>
                          <a:pt x="511681" y="913903"/>
                        </a:cubicBezTo>
                        <a:cubicBezTo>
                          <a:pt x="640395" y="893850"/>
                          <a:pt x="772124" y="908287"/>
                          <a:pt x="893435" y="955742"/>
                        </a:cubicBezTo>
                        <a:cubicBezTo>
                          <a:pt x="710375" y="1116382"/>
                          <a:pt x="566486" y="1316765"/>
                          <a:pt x="472782" y="1541565"/>
                        </a:cubicBezTo>
                        <a:cubicBezTo>
                          <a:pt x="416438" y="1684286"/>
                          <a:pt x="367920" y="1829969"/>
                          <a:pt x="327438" y="1977974"/>
                        </a:cubicBezTo>
                        <a:cubicBezTo>
                          <a:pt x="302365" y="2080077"/>
                          <a:pt x="268411" y="2179789"/>
                          <a:pt x="225969" y="2275974"/>
                        </a:cubicBezTo>
                        <a:cubicBezTo>
                          <a:pt x="171698" y="2349905"/>
                          <a:pt x="106527" y="2415182"/>
                          <a:pt x="32679" y="2469565"/>
                        </a:cubicBezTo>
                        <a:cubicBezTo>
                          <a:pt x="-1629" y="2493153"/>
                          <a:pt x="-10313" y="2540088"/>
                          <a:pt x="13275" y="2574396"/>
                        </a:cubicBezTo>
                        <a:cubicBezTo>
                          <a:pt x="27297" y="2594796"/>
                          <a:pt x="50440" y="2607009"/>
                          <a:pt x="75197" y="2607069"/>
                        </a:cubicBezTo>
                        <a:cubicBezTo>
                          <a:pt x="90425" y="2607084"/>
                          <a:pt x="105291" y="2602425"/>
                          <a:pt x="117790" y="2593725"/>
                        </a:cubicBezTo>
                        <a:cubicBezTo>
                          <a:pt x="205886" y="2529640"/>
                          <a:pt x="283458" y="2452219"/>
                          <a:pt x="347717" y="2364251"/>
                        </a:cubicBezTo>
                        <a:cubicBezTo>
                          <a:pt x="403759" y="2255514"/>
                          <a:pt x="445515" y="2140001"/>
                          <a:pt x="471953" y="2020567"/>
                        </a:cubicBezTo>
                        <a:cubicBezTo>
                          <a:pt x="510776" y="1888566"/>
                          <a:pt x="554877" y="1741639"/>
                          <a:pt x="602069" y="1624490"/>
                        </a:cubicBezTo>
                        <a:cubicBezTo>
                          <a:pt x="671348" y="1729849"/>
                          <a:pt x="723033" y="1845770"/>
                          <a:pt x="755102" y="1967721"/>
                        </a:cubicBezTo>
                        <a:cubicBezTo>
                          <a:pt x="777733" y="2048618"/>
                          <a:pt x="783326" y="2133329"/>
                          <a:pt x="771536" y="2216495"/>
                        </a:cubicBezTo>
                        <a:cubicBezTo>
                          <a:pt x="757190" y="2255582"/>
                          <a:pt x="777243" y="2298891"/>
                          <a:pt x="816323" y="2313245"/>
                        </a:cubicBezTo>
                        <a:cubicBezTo>
                          <a:pt x="853548" y="2326905"/>
                          <a:pt x="894995" y="2309400"/>
                          <a:pt x="911151" y="2273185"/>
                        </a:cubicBezTo>
                        <a:cubicBezTo>
                          <a:pt x="920574" y="2251474"/>
                          <a:pt x="947788" y="2163046"/>
                          <a:pt x="902933" y="1938472"/>
                        </a:cubicBezTo>
                        <a:cubicBezTo>
                          <a:pt x="856895" y="1768250"/>
                          <a:pt x="780816" y="1607618"/>
                          <a:pt x="678284" y="1464144"/>
                        </a:cubicBezTo>
                        <a:cubicBezTo>
                          <a:pt x="834988" y="1176238"/>
                          <a:pt x="1083008" y="948633"/>
                          <a:pt x="1383292" y="817183"/>
                        </a:cubicBezTo>
                        <a:cubicBezTo>
                          <a:pt x="1332565" y="903967"/>
                          <a:pt x="1297744" y="999119"/>
                          <a:pt x="1280466" y="1098146"/>
                        </a:cubicBezTo>
                        <a:cubicBezTo>
                          <a:pt x="1258612" y="1271028"/>
                          <a:pt x="1261144" y="1446127"/>
                          <a:pt x="1288004" y="1618308"/>
                        </a:cubicBezTo>
                        <a:cubicBezTo>
                          <a:pt x="1295664" y="1659235"/>
                          <a:pt x="1335045" y="1686201"/>
                          <a:pt x="1375972" y="1678541"/>
                        </a:cubicBezTo>
                        <a:cubicBezTo>
                          <a:pt x="1416017" y="1671048"/>
                          <a:pt x="1442869" y="1633091"/>
                          <a:pt x="1436590" y="1592828"/>
                        </a:cubicBezTo>
                        <a:cubicBezTo>
                          <a:pt x="1412851" y="1436440"/>
                          <a:pt x="1410619" y="1277534"/>
                          <a:pt x="1429956" y="1120535"/>
                        </a:cubicBezTo>
                        <a:cubicBezTo>
                          <a:pt x="1464196" y="972274"/>
                          <a:pt x="1534064" y="834589"/>
                          <a:pt x="1633498" y="719407"/>
                        </a:cubicBezTo>
                        <a:cubicBezTo>
                          <a:pt x="1720870" y="690157"/>
                          <a:pt x="1804473" y="666109"/>
                          <a:pt x="1880386" y="644474"/>
                        </a:cubicBezTo>
                        <a:cubicBezTo>
                          <a:pt x="1976880" y="621413"/>
                          <a:pt x="2070864" y="588892"/>
                          <a:pt x="2160972" y="547377"/>
                        </a:cubicBezTo>
                        <a:cubicBezTo>
                          <a:pt x="2232325" y="507995"/>
                          <a:pt x="2292747" y="451463"/>
                          <a:pt x="2336772" y="382885"/>
                        </a:cubicBezTo>
                        <a:cubicBezTo>
                          <a:pt x="2381122" y="451516"/>
                          <a:pt x="2441913" y="507980"/>
                          <a:pt x="2513628" y="547151"/>
                        </a:cubicBezTo>
                        <a:cubicBezTo>
                          <a:pt x="2603744" y="588650"/>
                          <a:pt x="2697720" y="621172"/>
                          <a:pt x="2794214" y="644247"/>
                        </a:cubicBezTo>
                        <a:cubicBezTo>
                          <a:pt x="2870052" y="665883"/>
                          <a:pt x="2953504" y="689479"/>
                          <a:pt x="3040801" y="719106"/>
                        </a:cubicBezTo>
                        <a:cubicBezTo>
                          <a:pt x="3139677" y="834031"/>
                          <a:pt x="3209122" y="971286"/>
                          <a:pt x="3243136" y="1119028"/>
                        </a:cubicBezTo>
                        <a:cubicBezTo>
                          <a:pt x="3262473" y="1276026"/>
                          <a:pt x="3260211" y="1434932"/>
                          <a:pt x="3236427" y="1591320"/>
                        </a:cubicBezTo>
                        <a:cubicBezTo>
                          <a:pt x="3229371" y="1632352"/>
                          <a:pt x="3256909" y="1671334"/>
                          <a:pt x="3297942" y="1678391"/>
                        </a:cubicBezTo>
                        <a:cubicBezTo>
                          <a:pt x="3302178" y="1679069"/>
                          <a:pt x="3306468" y="1679423"/>
                          <a:pt x="3310757" y="1679446"/>
                        </a:cubicBezTo>
                        <a:cubicBezTo>
                          <a:pt x="3347433" y="1679431"/>
                          <a:pt x="3378778" y="1653016"/>
                          <a:pt x="3385012" y="1616876"/>
                        </a:cubicBezTo>
                        <a:cubicBezTo>
                          <a:pt x="3411880" y="1444694"/>
                          <a:pt x="3414421" y="1269596"/>
                          <a:pt x="3392551" y="1096713"/>
                        </a:cubicBezTo>
                        <a:cubicBezTo>
                          <a:pt x="3375288" y="998018"/>
                          <a:pt x="3340595" y="903190"/>
                          <a:pt x="3290102" y="816655"/>
                        </a:cubicBezTo>
                        <a:cubicBezTo>
                          <a:pt x="3589851" y="947713"/>
                          <a:pt x="3837629" y="1174542"/>
                          <a:pt x="3994582" y="1461581"/>
                        </a:cubicBezTo>
                        <a:cubicBezTo>
                          <a:pt x="3891703" y="1604874"/>
                          <a:pt x="3815337" y="1765446"/>
                          <a:pt x="3769103" y="1935682"/>
                        </a:cubicBezTo>
                        <a:cubicBezTo>
                          <a:pt x="3723872" y="2160182"/>
                          <a:pt x="3751388" y="2248609"/>
                          <a:pt x="3760811" y="2270396"/>
                        </a:cubicBezTo>
                        <a:cubicBezTo>
                          <a:pt x="3772435" y="2297452"/>
                          <a:pt x="3799220" y="2314828"/>
                          <a:pt x="3828658" y="2314421"/>
                        </a:cubicBezTo>
                        <a:cubicBezTo>
                          <a:pt x="3838081" y="2314391"/>
                          <a:pt x="3847429" y="2312680"/>
                          <a:pt x="3856249" y="2309370"/>
                        </a:cubicBezTo>
                        <a:cubicBezTo>
                          <a:pt x="3893905" y="2294323"/>
                          <a:pt x="3913452" y="2252657"/>
                          <a:pt x="3900953" y="2214082"/>
                        </a:cubicBezTo>
                        <a:cubicBezTo>
                          <a:pt x="3888658" y="2130939"/>
                          <a:pt x="3894236" y="2046130"/>
                          <a:pt x="3917312" y="1965309"/>
                        </a:cubicBezTo>
                        <a:cubicBezTo>
                          <a:pt x="3949389" y="1843214"/>
                          <a:pt x="4001186" y="1727180"/>
                          <a:pt x="4070647" y="1621776"/>
                        </a:cubicBezTo>
                        <a:cubicBezTo>
                          <a:pt x="4118442" y="1738850"/>
                          <a:pt x="4162618" y="1887360"/>
                          <a:pt x="4201667" y="2020265"/>
                        </a:cubicBezTo>
                        <a:cubicBezTo>
                          <a:pt x="4228158" y="2139850"/>
                          <a:pt x="4269959" y="2255514"/>
                          <a:pt x="4326054" y="2364402"/>
                        </a:cubicBezTo>
                        <a:cubicBezTo>
                          <a:pt x="4390336" y="2452392"/>
                          <a:pt x="4467938" y="2529843"/>
                          <a:pt x="4556056" y="2593952"/>
                        </a:cubicBezTo>
                        <a:cubicBezTo>
                          <a:pt x="4590598" y="2617193"/>
                          <a:pt x="4637443" y="2608026"/>
                          <a:pt x="4660684" y="2573484"/>
                        </a:cubicBezTo>
                        <a:cubicBezTo>
                          <a:pt x="4683594" y="2539433"/>
                          <a:pt x="4675053" y="2493304"/>
                          <a:pt x="4641468" y="2469716"/>
                        </a:cubicBezTo>
                        <a:cubicBezTo>
                          <a:pt x="4567349" y="2415385"/>
                          <a:pt x="4501967" y="2350048"/>
                          <a:pt x="4447576" y="2275974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472321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La </a:t>
            </a:r>
            <a:r>
              <a:rPr lang="de-DE" sz="3200" dirty="0" err="1"/>
              <a:t>circulation</a:t>
            </a:r>
            <a:r>
              <a:rPr lang="de-DE" sz="3200" dirty="0"/>
              <a:t> </a:t>
            </a:r>
            <a:r>
              <a:rPr lang="de-DE" sz="3200" dirty="0" err="1"/>
              <a:t>pulmonaire</a:t>
            </a:r>
            <a:endParaRPr lang="de-DE" sz="3200" b="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4996335" cy="3970473"/>
          </a:xfrm>
        </p:spPr>
        <p:txBody>
          <a:bodyPr>
            <a:normAutofit/>
          </a:bodyPr>
          <a:lstStyle/>
          <a:p>
            <a:r>
              <a:rPr lang="de-CH" sz="1800" b="1" dirty="0">
                <a:solidFill>
                  <a:srgbClr val="283583"/>
                </a:solidFill>
              </a:rPr>
              <a:t>Le sang </a:t>
            </a:r>
            <a:r>
              <a:rPr lang="de-CH" sz="1800" b="1" dirty="0" err="1">
                <a:solidFill>
                  <a:srgbClr val="283583"/>
                </a:solidFill>
              </a:rPr>
              <a:t>pauvre</a:t>
            </a:r>
            <a:r>
              <a:rPr lang="de-CH" sz="1800" b="1" dirty="0">
                <a:solidFill>
                  <a:srgbClr val="283583"/>
                </a:solidFill>
              </a:rPr>
              <a:t> en </a:t>
            </a:r>
            <a:r>
              <a:rPr lang="de-CH" sz="1800" b="1" dirty="0" err="1">
                <a:solidFill>
                  <a:srgbClr val="283583"/>
                </a:solidFill>
              </a:rPr>
              <a:t>oxygène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est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transformé</a:t>
            </a:r>
            <a:r>
              <a:rPr lang="de-CH" sz="1800" b="1" dirty="0">
                <a:solidFill>
                  <a:srgbClr val="283583"/>
                </a:solidFill>
              </a:rPr>
              <a:t> en sang </a:t>
            </a:r>
            <a:r>
              <a:rPr lang="de-CH" sz="1800" b="1" dirty="0" err="1">
                <a:solidFill>
                  <a:srgbClr val="283583"/>
                </a:solidFill>
              </a:rPr>
              <a:t>riche</a:t>
            </a:r>
            <a:r>
              <a:rPr lang="de-CH" sz="1800" b="1" dirty="0">
                <a:solidFill>
                  <a:srgbClr val="283583"/>
                </a:solidFill>
              </a:rPr>
              <a:t> en </a:t>
            </a:r>
            <a:r>
              <a:rPr lang="de-CH" sz="1800" b="1" dirty="0" err="1">
                <a:solidFill>
                  <a:srgbClr val="283583"/>
                </a:solidFill>
              </a:rPr>
              <a:t>oxygène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dans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les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poumons</a:t>
            </a:r>
            <a:endParaRPr lang="de-CH" sz="1800" b="1" dirty="0">
              <a:solidFill>
                <a:srgbClr val="283583"/>
              </a:solidFill>
            </a:endParaRP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chemeClr val="accent2"/>
                </a:solidFill>
              </a:rPr>
              <a:t>Les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artères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amènent</a:t>
            </a:r>
            <a:r>
              <a:rPr lang="de-CH" b="0" dirty="0">
                <a:solidFill>
                  <a:schemeClr val="accent2"/>
                </a:solidFill>
              </a:rPr>
              <a:t> le sang </a:t>
            </a:r>
            <a:r>
              <a:rPr lang="de-CH" b="0" dirty="0" err="1">
                <a:solidFill>
                  <a:schemeClr val="accent2"/>
                </a:solidFill>
              </a:rPr>
              <a:t>dans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les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poumons</a:t>
            </a:r>
            <a:r>
              <a:rPr lang="de-CH" dirty="0">
                <a:solidFill>
                  <a:schemeClr val="accent2"/>
                </a:solidFill>
              </a:rPr>
              <a:t>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chemeClr val="accent2"/>
                </a:solidFill>
              </a:rPr>
              <a:t>Les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globules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rouges</a:t>
            </a:r>
            <a:r>
              <a:rPr lang="de-CH" b="0" dirty="0">
                <a:solidFill>
                  <a:schemeClr val="accent2"/>
                </a:solidFill>
              </a:rPr>
              <a:t> du sang se </a:t>
            </a:r>
            <a:r>
              <a:rPr lang="de-CH" b="0" dirty="0" err="1">
                <a:solidFill>
                  <a:schemeClr val="accent2"/>
                </a:solidFill>
              </a:rPr>
              <a:t>chargent</a:t>
            </a:r>
            <a:r>
              <a:rPr lang="de-CH" b="0" dirty="0">
                <a:solidFill>
                  <a:schemeClr val="accent2"/>
                </a:solidFill>
              </a:rPr>
              <a:t> en </a:t>
            </a:r>
            <a:r>
              <a:rPr lang="de-CH" dirty="0" err="1">
                <a:solidFill>
                  <a:schemeClr val="accent2"/>
                </a:solidFill>
              </a:rPr>
              <a:t>oxygène</a:t>
            </a:r>
            <a:r>
              <a:rPr lang="de-CH" dirty="0">
                <a:solidFill>
                  <a:schemeClr val="accent2"/>
                </a:solidFill>
              </a:rPr>
              <a:t>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Le sang </a:t>
            </a:r>
            <a:r>
              <a:rPr lang="de-CH" b="0" dirty="0" err="1">
                <a:solidFill>
                  <a:schemeClr val="accent2"/>
                </a:solidFill>
              </a:rPr>
              <a:t>riche</a:t>
            </a:r>
            <a:r>
              <a:rPr lang="de-CH" b="0" dirty="0">
                <a:solidFill>
                  <a:schemeClr val="accent2"/>
                </a:solidFill>
              </a:rPr>
              <a:t> en </a:t>
            </a:r>
            <a:r>
              <a:rPr lang="de-CH" b="0" dirty="0" err="1">
                <a:solidFill>
                  <a:schemeClr val="accent2"/>
                </a:solidFill>
              </a:rPr>
              <a:t>oxygène</a:t>
            </a:r>
            <a:r>
              <a:rPr lang="de-CH" b="0" dirty="0">
                <a:solidFill>
                  <a:schemeClr val="accent2"/>
                </a:solidFill>
              </a:rPr>
              <a:t> passe par </a:t>
            </a:r>
            <a:r>
              <a:rPr lang="de-CH" dirty="0" err="1">
                <a:solidFill>
                  <a:schemeClr val="accent2"/>
                </a:solidFill>
              </a:rPr>
              <a:t>les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veines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pulmonaires</a:t>
            </a:r>
            <a:r>
              <a:rPr lang="de-CH" b="0" dirty="0">
                <a:solidFill>
                  <a:schemeClr val="accent2"/>
                </a:solidFill>
              </a:rPr>
              <a:t> et </a:t>
            </a:r>
            <a:r>
              <a:rPr lang="de-CH" b="0" dirty="0" err="1">
                <a:solidFill>
                  <a:schemeClr val="accent2"/>
                </a:solidFill>
              </a:rPr>
              <a:t>retourne</a:t>
            </a:r>
            <a:r>
              <a:rPr lang="de-CH" b="0" dirty="0">
                <a:solidFill>
                  <a:schemeClr val="accent2"/>
                </a:solidFill>
              </a:rPr>
              <a:t> au </a:t>
            </a:r>
            <a:r>
              <a:rPr lang="de-CH" b="0" dirty="0" err="1">
                <a:solidFill>
                  <a:schemeClr val="accent2"/>
                </a:solidFill>
              </a:rPr>
              <a:t>cœur</a:t>
            </a:r>
            <a:r>
              <a:rPr lang="de-CH" b="0" dirty="0">
                <a:solidFill>
                  <a:schemeClr val="accent2"/>
                </a:solidFill>
              </a:rPr>
              <a:t>, </a:t>
            </a:r>
            <a:r>
              <a:rPr lang="de-CH" b="0" dirty="0" err="1">
                <a:solidFill>
                  <a:schemeClr val="accent2"/>
                </a:solidFill>
              </a:rPr>
              <a:t>dans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l’oreillette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gauche</a:t>
            </a:r>
            <a:r>
              <a:rPr lang="de-CH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99FC22-7254-B098-2C27-5B08F3861D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46008">
            <a:off x="4310097" y="2918510"/>
            <a:ext cx="9264801" cy="6999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71E0C35-3F75-C8EA-9A35-C864EB6A5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395759" y="-3482255"/>
            <a:ext cx="9775130" cy="7385508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3EF8A52-9EEC-9054-BA4F-FA11C4BC5333}"/>
              </a:ext>
            </a:extLst>
          </p:cNvPr>
          <p:cNvGrpSpPr/>
          <p:nvPr/>
        </p:nvGrpSpPr>
        <p:grpSpPr>
          <a:xfrm>
            <a:off x="6096000" y="118355"/>
            <a:ext cx="6030940" cy="5865696"/>
            <a:chOff x="6530147" y="0"/>
            <a:chExt cx="6030940" cy="58656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326699-B494-1183-440B-484E398F665B}"/>
                </a:ext>
              </a:extLst>
            </p:cNvPr>
            <p:cNvSpPr/>
            <p:nvPr/>
          </p:nvSpPr>
          <p:spPr>
            <a:xfrm>
              <a:off x="7233213" y="1423686"/>
              <a:ext cx="1377387" cy="13773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D8C829-2DC9-70FB-4E5C-79192295892D}"/>
                </a:ext>
              </a:extLst>
            </p:cNvPr>
            <p:cNvSpPr/>
            <p:nvPr/>
          </p:nvSpPr>
          <p:spPr>
            <a:xfrm>
              <a:off x="6704779" y="2304837"/>
              <a:ext cx="1790935" cy="23521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910C94-BFC1-B73F-4DBE-3D1B9D768A9D}"/>
                </a:ext>
              </a:extLst>
            </p:cNvPr>
            <p:cNvSpPr/>
            <p:nvPr/>
          </p:nvSpPr>
          <p:spPr>
            <a:xfrm>
              <a:off x="7916650" y="1794618"/>
              <a:ext cx="1025847" cy="17673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A24DE7AC-B8A0-4BC4-D10D-70C3D61635A1}"/>
                </a:ext>
              </a:extLst>
            </p:cNvPr>
            <p:cNvGrpSpPr/>
            <p:nvPr/>
          </p:nvGrpSpPr>
          <p:grpSpPr>
            <a:xfrm>
              <a:off x="6530147" y="0"/>
              <a:ext cx="6030940" cy="5865696"/>
              <a:chOff x="6530147" y="0"/>
              <a:chExt cx="6030940" cy="5865696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9F4C71CE-1BAF-B1DA-8068-8AFA2AC81BFC}"/>
                  </a:ext>
                </a:extLst>
              </p:cNvPr>
              <p:cNvSpPr/>
              <p:nvPr/>
            </p:nvSpPr>
            <p:spPr>
              <a:xfrm>
                <a:off x="7752198" y="1404185"/>
                <a:ext cx="881904" cy="780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01186480-EDD5-F380-140C-022A148AA443}"/>
                  </a:ext>
                </a:extLst>
              </p:cNvPr>
              <p:cNvGrpSpPr/>
              <p:nvPr/>
            </p:nvGrpSpPr>
            <p:grpSpPr>
              <a:xfrm>
                <a:off x="6530147" y="0"/>
                <a:ext cx="6030940" cy="5865696"/>
                <a:chOff x="6530147" y="139635"/>
                <a:chExt cx="6030940" cy="5865696"/>
              </a:xfrm>
            </p:grpSpPr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336A053A-6340-86F4-E834-9C1E46FC32EC}"/>
                    </a:ext>
                  </a:extLst>
                </p:cNvPr>
                <p:cNvSpPr/>
                <p:nvPr/>
              </p:nvSpPr>
              <p:spPr>
                <a:xfrm>
                  <a:off x="10241280" y="2588455"/>
                  <a:ext cx="1842868" cy="20820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F9215951-B673-9CFE-C045-4A492B02944B}"/>
                    </a:ext>
                  </a:extLst>
                </p:cNvPr>
                <p:cNvSpPr/>
                <p:nvPr/>
              </p:nvSpPr>
              <p:spPr>
                <a:xfrm>
                  <a:off x="8595360" y="2004537"/>
                  <a:ext cx="2658794" cy="780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E49A6116-43E8-2439-D608-322B2D07560A}"/>
                    </a:ext>
                  </a:extLst>
                </p:cNvPr>
                <p:cNvSpPr/>
                <p:nvPr/>
              </p:nvSpPr>
              <p:spPr>
                <a:xfrm>
                  <a:off x="10412755" y="1371600"/>
                  <a:ext cx="941045" cy="19061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BD0FE711-18F8-6780-CDB3-FB9DC3EF67EF}"/>
                    </a:ext>
                  </a:extLst>
                </p:cNvPr>
                <p:cNvSpPr/>
                <p:nvPr/>
              </p:nvSpPr>
              <p:spPr>
                <a:xfrm>
                  <a:off x="11014139" y="2264898"/>
                  <a:ext cx="843260" cy="8198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latin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22" name="Grafik 11" descr="Lungen mit einfarbiger Füllung">
                  <a:extLst>
                    <a:ext uri="{FF2B5EF4-FFF2-40B4-BE49-F238E27FC236}">
                      <a16:creationId xmlns:a16="http://schemas.microsoft.com/office/drawing/2014/main" id="{B8D52FB4-2BA6-4576-6D5A-DB37809F7AB8}"/>
                    </a:ext>
                  </a:extLst>
                </p:cNvPr>
                <p:cNvSpPr/>
                <p:nvPr/>
              </p:nvSpPr>
              <p:spPr>
                <a:xfrm>
                  <a:off x="6530147" y="166914"/>
                  <a:ext cx="6030939" cy="5790179"/>
                </a:xfrm>
                <a:custGeom>
                  <a:avLst/>
                  <a:gdLst>
                    <a:gd name="connsiteX0" fmla="*/ 4112338 w 6030947"/>
                    <a:gd name="connsiteY0" fmla="*/ 753858 h 5865772"/>
                    <a:gd name="connsiteX1" fmla="*/ 3688669 w 6030947"/>
                    <a:gd name="connsiteY1" fmla="*/ 788536 h 5865772"/>
                    <a:gd name="connsiteX2" fmla="*/ 3569560 w 6030947"/>
                    <a:gd name="connsiteY2" fmla="*/ 1660750 h 5865772"/>
                    <a:gd name="connsiteX3" fmla="*/ 3418788 w 6030947"/>
                    <a:gd name="connsiteY3" fmla="*/ 1740659 h 5865772"/>
                    <a:gd name="connsiteX4" fmla="*/ 3317017 w 6030947"/>
                    <a:gd name="connsiteY4" fmla="*/ 1507717 h 5865772"/>
                    <a:gd name="connsiteX5" fmla="*/ 3317017 w 6030947"/>
                    <a:gd name="connsiteY5" fmla="*/ 0 h 5865772"/>
                    <a:gd name="connsiteX6" fmla="*/ 3166245 w 6030947"/>
                    <a:gd name="connsiteY6" fmla="*/ 0 h 5865772"/>
                    <a:gd name="connsiteX7" fmla="*/ 3166245 w 6030947"/>
                    <a:gd name="connsiteY7" fmla="*/ 150772 h 5865772"/>
                    <a:gd name="connsiteX8" fmla="*/ 2864702 w 6030947"/>
                    <a:gd name="connsiteY8" fmla="*/ 150772 h 5865772"/>
                    <a:gd name="connsiteX9" fmla="*/ 2864702 w 6030947"/>
                    <a:gd name="connsiteY9" fmla="*/ 0 h 5865772"/>
                    <a:gd name="connsiteX10" fmla="*/ 2713930 w 6030947"/>
                    <a:gd name="connsiteY10" fmla="*/ 0 h 5865772"/>
                    <a:gd name="connsiteX11" fmla="*/ 2713930 w 6030947"/>
                    <a:gd name="connsiteY11" fmla="*/ 1507717 h 5865772"/>
                    <a:gd name="connsiteX12" fmla="*/ 2612913 w 6030947"/>
                    <a:gd name="connsiteY12" fmla="*/ 1743675 h 5865772"/>
                    <a:gd name="connsiteX13" fmla="*/ 2462142 w 6030947"/>
                    <a:gd name="connsiteY13" fmla="*/ 1663766 h 5865772"/>
                    <a:gd name="connsiteX14" fmla="*/ 2343032 w 6030947"/>
                    <a:gd name="connsiteY14" fmla="*/ 791551 h 5865772"/>
                    <a:gd name="connsiteX15" fmla="*/ 1918610 w 6030947"/>
                    <a:gd name="connsiteY15" fmla="*/ 753858 h 5865772"/>
                    <a:gd name="connsiteX16" fmla="*/ 40 w 6030947"/>
                    <a:gd name="connsiteY16" fmla="*/ 3914033 h 5865772"/>
                    <a:gd name="connsiteX17" fmla="*/ 474217 w 6030947"/>
                    <a:gd name="connsiteY17" fmla="*/ 5739878 h 5865772"/>
                    <a:gd name="connsiteX18" fmla="*/ 650620 w 6030947"/>
                    <a:gd name="connsiteY18" fmla="*/ 5865773 h 5865772"/>
                    <a:gd name="connsiteX19" fmla="*/ 2356601 w 6030947"/>
                    <a:gd name="connsiteY19" fmla="*/ 4766647 h 5865772"/>
                    <a:gd name="connsiteX20" fmla="*/ 2645329 w 6030947"/>
                    <a:gd name="connsiteY20" fmla="*/ 2916678 h 5865772"/>
                    <a:gd name="connsiteX21" fmla="*/ 3015474 w 6030947"/>
                    <a:gd name="connsiteY21" fmla="*/ 2658105 h 5865772"/>
                    <a:gd name="connsiteX22" fmla="*/ 3385618 w 6030947"/>
                    <a:gd name="connsiteY22" fmla="*/ 2916678 h 5865772"/>
                    <a:gd name="connsiteX23" fmla="*/ 3674346 w 6030947"/>
                    <a:gd name="connsiteY23" fmla="*/ 4766647 h 5865772"/>
                    <a:gd name="connsiteX24" fmla="*/ 5380328 w 6030947"/>
                    <a:gd name="connsiteY24" fmla="*/ 5865773 h 5865772"/>
                    <a:gd name="connsiteX25" fmla="*/ 5556731 w 6030947"/>
                    <a:gd name="connsiteY25" fmla="*/ 5739878 h 5865772"/>
                    <a:gd name="connsiteX26" fmla="*/ 6030908 w 6030947"/>
                    <a:gd name="connsiteY26" fmla="*/ 3914033 h 5865772"/>
                    <a:gd name="connsiteX27" fmla="*/ 4112338 w 6030947"/>
                    <a:gd name="connsiteY27" fmla="*/ 753858 h 5865772"/>
                    <a:gd name="connsiteX28" fmla="*/ 2864702 w 6030947"/>
                    <a:gd name="connsiteY28" fmla="*/ 301543 h 5865772"/>
                    <a:gd name="connsiteX29" fmla="*/ 3166245 w 6030947"/>
                    <a:gd name="connsiteY29" fmla="*/ 301543 h 5865772"/>
                    <a:gd name="connsiteX30" fmla="*/ 3166245 w 6030947"/>
                    <a:gd name="connsiteY30" fmla="*/ 452315 h 5865772"/>
                    <a:gd name="connsiteX31" fmla="*/ 2864702 w 6030947"/>
                    <a:gd name="connsiteY31" fmla="*/ 452315 h 5865772"/>
                    <a:gd name="connsiteX32" fmla="*/ 2864702 w 6030947"/>
                    <a:gd name="connsiteY32" fmla="*/ 603087 h 5865772"/>
                    <a:gd name="connsiteX33" fmla="*/ 3166245 w 6030947"/>
                    <a:gd name="connsiteY33" fmla="*/ 603087 h 5865772"/>
                    <a:gd name="connsiteX34" fmla="*/ 3166245 w 6030947"/>
                    <a:gd name="connsiteY34" fmla="*/ 753858 h 5865772"/>
                    <a:gd name="connsiteX35" fmla="*/ 2864702 w 6030947"/>
                    <a:gd name="connsiteY35" fmla="*/ 753858 h 5865772"/>
                    <a:gd name="connsiteX36" fmla="*/ 2864702 w 6030947"/>
                    <a:gd name="connsiteY36" fmla="*/ 904630 h 5865772"/>
                    <a:gd name="connsiteX37" fmla="*/ 3166245 w 6030947"/>
                    <a:gd name="connsiteY37" fmla="*/ 904630 h 5865772"/>
                    <a:gd name="connsiteX38" fmla="*/ 3166245 w 6030947"/>
                    <a:gd name="connsiteY38" fmla="*/ 1055402 h 5865772"/>
                    <a:gd name="connsiteX39" fmla="*/ 2864702 w 6030947"/>
                    <a:gd name="connsiteY39" fmla="*/ 1055402 h 5865772"/>
                    <a:gd name="connsiteX40" fmla="*/ 2864702 w 6030947"/>
                    <a:gd name="connsiteY40" fmla="*/ 1206174 h 5865772"/>
                    <a:gd name="connsiteX41" fmla="*/ 3166245 w 6030947"/>
                    <a:gd name="connsiteY41" fmla="*/ 1206174 h 5865772"/>
                    <a:gd name="connsiteX42" fmla="*/ 3166245 w 6030947"/>
                    <a:gd name="connsiteY42" fmla="*/ 1356945 h 5865772"/>
                    <a:gd name="connsiteX43" fmla="*/ 2864702 w 6030947"/>
                    <a:gd name="connsiteY43" fmla="*/ 1356945 h 5865772"/>
                    <a:gd name="connsiteX44" fmla="*/ 5050892 w 6030947"/>
                    <a:gd name="connsiteY44" fmla="*/ 3409702 h 5865772"/>
                    <a:gd name="connsiteX45" fmla="*/ 5177540 w 6030947"/>
                    <a:gd name="connsiteY45" fmla="*/ 3819801 h 5865772"/>
                    <a:gd name="connsiteX46" fmla="*/ 5366005 w 6030947"/>
                    <a:gd name="connsiteY46" fmla="*/ 4024850 h 5865772"/>
                    <a:gd name="connsiteX47" fmla="*/ 5397930 w 6030947"/>
                    <a:gd name="connsiteY47" fmla="*/ 4235667 h 5865772"/>
                    <a:gd name="connsiteX48" fmla="*/ 5277049 w 6030947"/>
                    <a:gd name="connsiteY48" fmla="*/ 4296993 h 5865772"/>
                    <a:gd name="connsiteX49" fmla="*/ 5050892 w 6030947"/>
                    <a:gd name="connsiteY49" fmla="*/ 4153006 h 5865772"/>
                    <a:gd name="connsiteX50" fmla="*/ 4870720 w 6030947"/>
                    <a:gd name="connsiteY50" fmla="*/ 3873325 h 5865772"/>
                    <a:gd name="connsiteX51" fmla="*/ 4733517 w 6030947"/>
                    <a:gd name="connsiteY51" fmla="*/ 3425533 h 5865772"/>
                    <a:gd name="connsiteX52" fmla="*/ 4653609 w 6030947"/>
                    <a:gd name="connsiteY52" fmla="*/ 3699183 h 5865772"/>
                    <a:gd name="connsiteX53" fmla="*/ 4659639 w 6030947"/>
                    <a:gd name="connsiteY53" fmla="*/ 3849955 h 5865772"/>
                    <a:gd name="connsiteX54" fmla="*/ 4515366 w 6030947"/>
                    <a:gd name="connsiteY54" fmla="*/ 4006954 h 5865772"/>
                    <a:gd name="connsiteX55" fmla="*/ 4369404 w 6030947"/>
                    <a:gd name="connsiteY55" fmla="*/ 3913279 h 5865772"/>
                    <a:gd name="connsiteX56" fmla="*/ 4374681 w 6030947"/>
                    <a:gd name="connsiteY56" fmla="*/ 3536350 h 5865772"/>
                    <a:gd name="connsiteX57" fmla="*/ 4582746 w 6030947"/>
                    <a:gd name="connsiteY57" fmla="*/ 3084035 h 5865772"/>
                    <a:gd name="connsiteX58" fmla="*/ 4121384 w 6030947"/>
                    <a:gd name="connsiteY58" fmla="*/ 2609104 h 5865772"/>
                    <a:gd name="connsiteX59" fmla="*/ 4155308 w 6030947"/>
                    <a:gd name="connsiteY59" fmla="*/ 3035034 h 5865772"/>
                    <a:gd name="connsiteX60" fmla="*/ 4131938 w 6030947"/>
                    <a:gd name="connsiteY60" fmla="*/ 3256669 h 5865772"/>
                    <a:gd name="connsiteX61" fmla="*/ 3949874 w 6030947"/>
                    <a:gd name="connsiteY61" fmla="*/ 3367652 h 5865772"/>
                    <a:gd name="connsiteX62" fmla="*/ 3888442 w 6030947"/>
                    <a:gd name="connsiteY62" fmla="*/ 3336577 h 5865772"/>
                    <a:gd name="connsiteX63" fmla="*/ 3845472 w 6030947"/>
                    <a:gd name="connsiteY63" fmla="*/ 3134544 h 5865772"/>
                    <a:gd name="connsiteX64" fmla="*/ 3694700 w 6030947"/>
                    <a:gd name="connsiteY64" fmla="*/ 2433455 h 5865772"/>
                    <a:gd name="connsiteX65" fmla="*/ 3543928 w 6030947"/>
                    <a:gd name="connsiteY65" fmla="*/ 2365608 h 5865772"/>
                    <a:gd name="connsiteX66" fmla="*/ 3339633 w 6030947"/>
                    <a:gd name="connsiteY66" fmla="*/ 2306807 h 5865772"/>
                    <a:gd name="connsiteX67" fmla="*/ 3015474 w 6030947"/>
                    <a:gd name="connsiteY67" fmla="*/ 2122112 h 5865772"/>
                    <a:gd name="connsiteX68" fmla="*/ 2686038 w 6030947"/>
                    <a:gd name="connsiteY68" fmla="*/ 2303038 h 5865772"/>
                    <a:gd name="connsiteX69" fmla="*/ 2481742 w 6030947"/>
                    <a:gd name="connsiteY69" fmla="*/ 2361839 h 5865772"/>
                    <a:gd name="connsiteX70" fmla="*/ 2325693 w 6030947"/>
                    <a:gd name="connsiteY70" fmla="*/ 2437225 h 5865772"/>
                    <a:gd name="connsiteX71" fmla="*/ 2180198 w 6030947"/>
                    <a:gd name="connsiteY71" fmla="*/ 2769676 h 5865772"/>
                    <a:gd name="connsiteX72" fmla="*/ 2180198 w 6030947"/>
                    <a:gd name="connsiteY72" fmla="*/ 3130020 h 5865772"/>
                    <a:gd name="connsiteX73" fmla="*/ 2137229 w 6030947"/>
                    <a:gd name="connsiteY73" fmla="*/ 3332054 h 5865772"/>
                    <a:gd name="connsiteX74" fmla="*/ 1925017 w 6030947"/>
                    <a:gd name="connsiteY74" fmla="*/ 3311323 h 5865772"/>
                    <a:gd name="connsiteX75" fmla="*/ 1892979 w 6030947"/>
                    <a:gd name="connsiteY75" fmla="*/ 3241591 h 5865772"/>
                    <a:gd name="connsiteX76" fmla="*/ 1905794 w 6030947"/>
                    <a:gd name="connsiteY76" fmla="*/ 2603827 h 5865772"/>
                    <a:gd name="connsiteX77" fmla="*/ 1445187 w 6030947"/>
                    <a:gd name="connsiteY77" fmla="*/ 3077250 h 5865772"/>
                    <a:gd name="connsiteX78" fmla="*/ 1650990 w 6030947"/>
                    <a:gd name="connsiteY78" fmla="*/ 3529565 h 5865772"/>
                    <a:gd name="connsiteX79" fmla="*/ 1671344 w 6030947"/>
                    <a:gd name="connsiteY79" fmla="*/ 3776077 h 5865772"/>
                    <a:gd name="connsiteX80" fmla="*/ 1658529 w 6030947"/>
                    <a:gd name="connsiteY80" fmla="*/ 3914033 h 5865772"/>
                    <a:gd name="connsiteX81" fmla="*/ 1461455 w 6030947"/>
                    <a:gd name="connsiteY81" fmla="*/ 3995435 h 5865772"/>
                    <a:gd name="connsiteX82" fmla="*/ 1369047 w 6030947"/>
                    <a:gd name="connsiteY82" fmla="*/ 3868802 h 5865772"/>
                    <a:gd name="connsiteX83" fmla="*/ 1369047 w 6030947"/>
                    <a:gd name="connsiteY83" fmla="*/ 3683352 h 5865772"/>
                    <a:gd name="connsiteX84" fmla="*/ 1293661 w 6030947"/>
                    <a:gd name="connsiteY84" fmla="*/ 3423271 h 5865772"/>
                    <a:gd name="connsiteX85" fmla="*/ 1038103 w 6030947"/>
                    <a:gd name="connsiteY85" fmla="*/ 4086667 h 5865772"/>
                    <a:gd name="connsiteX86" fmla="*/ 634789 w 6030947"/>
                    <a:gd name="connsiteY86" fmla="*/ 4242715 h 5865772"/>
                    <a:gd name="connsiteX87" fmla="*/ 848131 w 6030947"/>
                    <a:gd name="connsiteY87" fmla="*/ 3836386 h 5865772"/>
                    <a:gd name="connsiteX88" fmla="*/ 939347 w 6030947"/>
                    <a:gd name="connsiteY88" fmla="*/ 3549166 h 5865772"/>
                    <a:gd name="connsiteX89" fmla="*/ 1055442 w 6030947"/>
                    <a:gd name="connsiteY89" fmla="*/ 3197867 h 5865772"/>
                    <a:gd name="connsiteX90" fmla="*/ 1424832 w 6030947"/>
                    <a:gd name="connsiteY90" fmla="*/ 2609104 h 5865772"/>
                    <a:gd name="connsiteX91" fmla="*/ 883562 w 6030947"/>
                    <a:gd name="connsiteY91" fmla="*/ 2801338 h 5865772"/>
                    <a:gd name="connsiteX92" fmla="*/ 651374 w 6030947"/>
                    <a:gd name="connsiteY92" fmla="*/ 2829985 h 5865772"/>
                    <a:gd name="connsiteX93" fmla="*/ 640066 w 6030947"/>
                    <a:gd name="connsiteY93" fmla="*/ 2622674 h 5865772"/>
                    <a:gd name="connsiteX94" fmla="*/ 1699237 w 6030947"/>
                    <a:gd name="connsiteY94" fmla="*/ 2379931 h 5865772"/>
                    <a:gd name="connsiteX95" fmla="*/ 1745222 w 6030947"/>
                    <a:gd name="connsiteY95" fmla="*/ 2349777 h 5865772"/>
                    <a:gd name="connsiteX96" fmla="*/ 1494941 w 6030947"/>
                    <a:gd name="connsiteY96" fmla="*/ 1846200 h 5865772"/>
                    <a:gd name="connsiteX97" fmla="*/ 1570327 w 6030947"/>
                    <a:gd name="connsiteY97" fmla="*/ 1557472 h 5865772"/>
                    <a:gd name="connsiteX98" fmla="*/ 1759546 w 6030947"/>
                    <a:gd name="connsiteY98" fmla="*/ 1620042 h 5865772"/>
                    <a:gd name="connsiteX99" fmla="*/ 1785931 w 6030947"/>
                    <a:gd name="connsiteY99" fmla="*/ 1762521 h 5865772"/>
                    <a:gd name="connsiteX100" fmla="*/ 2024150 w 6030947"/>
                    <a:gd name="connsiteY100" fmla="*/ 2204282 h 5865772"/>
                    <a:gd name="connsiteX101" fmla="*/ 2407110 w 6030947"/>
                    <a:gd name="connsiteY101" fmla="*/ 2069342 h 5865772"/>
                    <a:gd name="connsiteX102" fmla="*/ 2724484 w 6030947"/>
                    <a:gd name="connsiteY102" fmla="*/ 1969078 h 5865772"/>
                    <a:gd name="connsiteX103" fmla="*/ 2864702 w 6030947"/>
                    <a:gd name="connsiteY103" fmla="*/ 1796445 h 5865772"/>
                    <a:gd name="connsiteX104" fmla="*/ 2864702 w 6030947"/>
                    <a:gd name="connsiteY104" fmla="*/ 1507717 h 5865772"/>
                    <a:gd name="connsiteX105" fmla="*/ 3166245 w 6030947"/>
                    <a:gd name="connsiteY105" fmla="*/ 1507717 h 5865772"/>
                    <a:gd name="connsiteX106" fmla="*/ 3166245 w 6030947"/>
                    <a:gd name="connsiteY106" fmla="*/ 1795691 h 5865772"/>
                    <a:gd name="connsiteX107" fmla="*/ 3317017 w 6030947"/>
                    <a:gd name="connsiteY107" fmla="*/ 1972094 h 5865772"/>
                    <a:gd name="connsiteX108" fmla="*/ 3627607 w 6030947"/>
                    <a:gd name="connsiteY108" fmla="*/ 2069342 h 5865772"/>
                    <a:gd name="connsiteX109" fmla="*/ 4010567 w 6030947"/>
                    <a:gd name="connsiteY109" fmla="*/ 2204282 h 5865772"/>
                    <a:gd name="connsiteX110" fmla="*/ 4249540 w 6030947"/>
                    <a:gd name="connsiteY110" fmla="*/ 1751967 h 5865772"/>
                    <a:gd name="connsiteX111" fmla="*/ 4275171 w 6030947"/>
                    <a:gd name="connsiteY111" fmla="*/ 1617780 h 5865772"/>
                    <a:gd name="connsiteX112" fmla="*/ 4464390 w 6030947"/>
                    <a:gd name="connsiteY112" fmla="*/ 1555964 h 5865772"/>
                    <a:gd name="connsiteX113" fmla="*/ 4539776 w 6030947"/>
                    <a:gd name="connsiteY113" fmla="*/ 1853738 h 5865772"/>
                    <a:gd name="connsiteX114" fmla="*/ 4291002 w 6030947"/>
                    <a:gd name="connsiteY114" fmla="*/ 2347515 h 5865772"/>
                    <a:gd name="connsiteX115" fmla="*/ 4336988 w 6030947"/>
                    <a:gd name="connsiteY115" fmla="*/ 2377670 h 5865772"/>
                    <a:gd name="connsiteX116" fmla="*/ 5392389 w 6030947"/>
                    <a:gd name="connsiteY116" fmla="*/ 2618150 h 5865772"/>
                    <a:gd name="connsiteX117" fmla="*/ 5396912 w 6030947"/>
                    <a:gd name="connsiteY117" fmla="*/ 2814154 h 5865772"/>
                    <a:gd name="connsiteX118" fmla="*/ 5151908 w 6030947"/>
                    <a:gd name="connsiteY118" fmla="*/ 2799830 h 5865772"/>
                    <a:gd name="connsiteX119" fmla="*/ 4609885 w 6030947"/>
                    <a:gd name="connsiteY119" fmla="*/ 2606843 h 5865772"/>
                    <a:gd name="connsiteX120" fmla="*/ 5050892 w 6030947"/>
                    <a:gd name="connsiteY120" fmla="*/ 3409702 h 586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6030947" h="5865772">
                      <a:moveTo>
                        <a:pt x="4112338" y="753858"/>
                      </a:moveTo>
                      <a:cubicBezTo>
                        <a:pt x="3923873" y="678473"/>
                        <a:pt x="3755009" y="655857"/>
                        <a:pt x="3688669" y="788536"/>
                      </a:cubicBezTo>
                      <a:cubicBezTo>
                        <a:pt x="3601976" y="961923"/>
                        <a:pt x="3629868" y="1553702"/>
                        <a:pt x="3569560" y="1660750"/>
                      </a:cubicBezTo>
                      <a:cubicBezTo>
                        <a:pt x="3545127" y="1720237"/>
                        <a:pt x="3481735" y="1753837"/>
                        <a:pt x="3418788" y="1740659"/>
                      </a:cubicBezTo>
                      <a:cubicBezTo>
                        <a:pt x="3317017" y="1733874"/>
                        <a:pt x="3317017" y="1507717"/>
                        <a:pt x="3317017" y="1507717"/>
                      </a:cubicBezTo>
                      <a:lnTo>
                        <a:pt x="3317017" y="0"/>
                      </a:lnTo>
                      <a:lnTo>
                        <a:pt x="3166245" y="0"/>
                      </a:lnTo>
                      <a:lnTo>
                        <a:pt x="3166245" y="150772"/>
                      </a:lnTo>
                      <a:lnTo>
                        <a:pt x="2864702" y="150772"/>
                      </a:lnTo>
                      <a:lnTo>
                        <a:pt x="2864702" y="0"/>
                      </a:lnTo>
                      <a:lnTo>
                        <a:pt x="2713930" y="0"/>
                      </a:lnTo>
                      <a:lnTo>
                        <a:pt x="2713930" y="1507717"/>
                      </a:lnTo>
                      <a:cubicBezTo>
                        <a:pt x="2713930" y="1507717"/>
                        <a:pt x="2713930" y="1733874"/>
                        <a:pt x="2612913" y="1743675"/>
                      </a:cubicBezTo>
                      <a:cubicBezTo>
                        <a:pt x="2549966" y="1756852"/>
                        <a:pt x="2486574" y="1723253"/>
                        <a:pt x="2462142" y="1663766"/>
                      </a:cubicBezTo>
                      <a:cubicBezTo>
                        <a:pt x="2401833" y="1556718"/>
                        <a:pt x="2429726" y="964939"/>
                        <a:pt x="2343032" y="791551"/>
                      </a:cubicBezTo>
                      <a:cubicBezTo>
                        <a:pt x="2275939" y="658872"/>
                        <a:pt x="2110844" y="678473"/>
                        <a:pt x="1918610" y="753858"/>
                      </a:cubicBezTo>
                      <a:cubicBezTo>
                        <a:pt x="796868" y="1244620"/>
                        <a:pt x="40" y="2473410"/>
                        <a:pt x="40" y="3914033"/>
                      </a:cubicBezTo>
                      <a:cubicBezTo>
                        <a:pt x="-2934" y="4553471"/>
                        <a:pt x="160476" y="5182687"/>
                        <a:pt x="474217" y="5739878"/>
                      </a:cubicBezTo>
                      <a:cubicBezTo>
                        <a:pt x="490048" y="5761740"/>
                        <a:pt x="572972" y="5865773"/>
                        <a:pt x="650620" y="5865773"/>
                      </a:cubicBezTo>
                      <a:cubicBezTo>
                        <a:pt x="1219783" y="5865773"/>
                        <a:pt x="2183214" y="5287563"/>
                        <a:pt x="2356601" y="4766647"/>
                      </a:cubicBezTo>
                      <a:cubicBezTo>
                        <a:pt x="2529989" y="4245731"/>
                        <a:pt x="2452341" y="3212945"/>
                        <a:pt x="2645329" y="2916678"/>
                      </a:cubicBezTo>
                      <a:cubicBezTo>
                        <a:pt x="2726829" y="2782243"/>
                        <a:pt x="2861204" y="2688372"/>
                        <a:pt x="3015474" y="2658105"/>
                      </a:cubicBezTo>
                      <a:cubicBezTo>
                        <a:pt x="3169743" y="2688372"/>
                        <a:pt x="3304119" y="2782243"/>
                        <a:pt x="3385618" y="2916678"/>
                      </a:cubicBezTo>
                      <a:cubicBezTo>
                        <a:pt x="3578606" y="3212945"/>
                        <a:pt x="3500958" y="4246485"/>
                        <a:pt x="3674346" y="4766647"/>
                      </a:cubicBezTo>
                      <a:cubicBezTo>
                        <a:pt x="3847734" y="5286809"/>
                        <a:pt x="4811165" y="5865773"/>
                        <a:pt x="5380328" y="5865773"/>
                      </a:cubicBezTo>
                      <a:cubicBezTo>
                        <a:pt x="5455714" y="5865773"/>
                        <a:pt x="5540900" y="5761740"/>
                        <a:pt x="5556731" y="5739878"/>
                      </a:cubicBezTo>
                      <a:cubicBezTo>
                        <a:pt x="5870472" y="5182687"/>
                        <a:pt x="6033885" y="4553471"/>
                        <a:pt x="6030908" y="3914033"/>
                      </a:cubicBezTo>
                      <a:cubicBezTo>
                        <a:pt x="6030908" y="2473410"/>
                        <a:pt x="5234079" y="1244620"/>
                        <a:pt x="4112338" y="753858"/>
                      </a:cubicBezTo>
                      <a:close/>
                      <a:moveTo>
                        <a:pt x="2864702" y="301543"/>
                      </a:moveTo>
                      <a:lnTo>
                        <a:pt x="3166245" y="301543"/>
                      </a:lnTo>
                      <a:lnTo>
                        <a:pt x="3166245" y="452315"/>
                      </a:lnTo>
                      <a:lnTo>
                        <a:pt x="2864702" y="452315"/>
                      </a:lnTo>
                      <a:close/>
                      <a:moveTo>
                        <a:pt x="2864702" y="603087"/>
                      </a:moveTo>
                      <a:lnTo>
                        <a:pt x="3166245" y="603087"/>
                      </a:lnTo>
                      <a:lnTo>
                        <a:pt x="3166245" y="753858"/>
                      </a:lnTo>
                      <a:lnTo>
                        <a:pt x="2864702" y="753858"/>
                      </a:lnTo>
                      <a:close/>
                      <a:moveTo>
                        <a:pt x="2864702" y="904630"/>
                      </a:moveTo>
                      <a:lnTo>
                        <a:pt x="3166245" y="904630"/>
                      </a:lnTo>
                      <a:lnTo>
                        <a:pt x="3166245" y="1055402"/>
                      </a:lnTo>
                      <a:lnTo>
                        <a:pt x="2864702" y="1055402"/>
                      </a:lnTo>
                      <a:close/>
                      <a:moveTo>
                        <a:pt x="2864702" y="1206174"/>
                      </a:moveTo>
                      <a:lnTo>
                        <a:pt x="3166245" y="1206174"/>
                      </a:lnTo>
                      <a:lnTo>
                        <a:pt x="3166245" y="1356945"/>
                      </a:lnTo>
                      <a:lnTo>
                        <a:pt x="2864702" y="1356945"/>
                      </a:lnTo>
                      <a:close/>
                      <a:moveTo>
                        <a:pt x="5050892" y="3409702"/>
                      </a:moveTo>
                      <a:cubicBezTo>
                        <a:pt x="5085448" y="3548653"/>
                        <a:pt x="5127733" y="3685561"/>
                        <a:pt x="5177540" y="3819801"/>
                      </a:cubicBezTo>
                      <a:cubicBezTo>
                        <a:pt x="5221603" y="3903276"/>
                        <a:pt x="5286533" y="3973920"/>
                        <a:pt x="5366005" y="4024850"/>
                      </a:cubicBezTo>
                      <a:cubicBezTo>
                        <a:pt x="5433037" y="4074251"/>
                        <a:pt x="5447330" y="4168641"/>
                        <a:pt x="5397930" y="4235667"/>
                      </a:cubicBezTo>
                      <a:cubicBezTo>
                        <a:pt x="5369615" y="4274091"/>
                        <a:pt x="5324776" y="4296835"/>
                        <a:pt x="5277049" y="4296993"/>
                      </a:cubicBezTo>
                      <a:cubicBezTo>
                        <a:pt x="5190355" y="4296993"/>
                        <a:pt x="5110447" y="4208792"/>
                        <a:pt x="5050892" y="4153006"/>
                      </a:cubicBezTo>
                      <a:cubicBezTo>
                        <a:pt x="4969355" y="4075510"/>
                        <a:pt x="4907576" y="3979604"/>
                        <a:pt x="4870720" y="3873325"/>
                      </a:cubicBezTo>
                      <a:cubicBezTo>
                        <a:pt x="4820211" y="3722553"/>
                        <a:pt x="4781764" y="3571781"/>
                        <a:pt x="4733517" y="3425533"/>
                      </a:cubicBezTo>
                      <a:cubicBezTo>
                        <a:pt x="4689824" y="3510877"/>
                        <a:pt x="4662707" y="3603738"/>
                        <a:pt x="4653609" y="3699183"/>
                      </a:cubicBezTo>
                      <a:cubicBezTo>
                        <a:pt x="4653609" y="3749692"/>
                        <a:pt x="4658886" y="3797939"/>
                        <a:pt x="4659639" y="3849955"/>
                      </a:cubicBezTo>
                      <a:cubicBezTo>
                        <a:pt x="4663152" y="3933151"/>
                        <a:pt x="4598562" y="4003441"/>
                        <a:pt x="4515366" y="4006954"/>
                      </a:cubicBezTo>
                      <a:cubicBezTo>
                        <a:pt x="4451823" y="4009638"/>
                        <a:pt x="4393429" y="3972163"/>
                        <a:pt x="4369404" y="3913279"/>
                      </a:cubicBezTo>
                      <a:cubicBezTo>
                        <a:pt x="4324172" y="3803216"/>
                        <a:pt x="4349803" y="3643398"/>
                        <a:pt x="4374681" y="3536350"/>
                      </a:cubicBezTo>
                      <a:cubicBezTo>
                        <a:pt x="4418638" y="3375145"/>
                        <a:pt x="4488935" y="3222308"/>
                        <a:pt x="4582746" y="3084035"/>
                      </a:cubicBezTo>
                      <a:cubicBezTo>
                        <a:pt x="4470134" y="2890361"/>
                        <a:pt x="4311718" y="2727279"/>
                        <a:pt x="4121384" y="2609104"/>
                      </a:cubicBezTo>
                      <a:cubicBezTo>
                        <a:pt x="4155240" y="2748380"/>
                        <a:pt x="4166691" y="2892155"/>
                        <a:pt x="4155308" y="3035034"/>
                      </a:cubicBezTo>
                      <a:cubicBezTo>
                        <a:pt x="4155820" y="3109553"/>
                        <a:pt x="4147980" y="3183899"/>
                        <a:pt x="4131938" y="3256669"/>
                      </a:cubicBezTo>
                      <a:cubicBezTo>
                        <a:pt x="4112308" y="3337588"/>
                        <a:pt x="4030800" y="3387282"/>
                        <a:pt x="3949874" y="3367652"/>
                      </a:cubicBezTo>
                      <a:cubicBezTo>
                        <a:pt x="3927273" y="3362171"/>
                        <a:pt x="3906248" y="3351534"/>
                        <a:pt x="3888442" y="3336577"/>
                      </a:cubicBezTo>
                      <a:cubicBezTo>
                        <a:pt x="3822856" y="3281546"/>
                        <a:pt x="3837180" y="3208422"/>
                        <a:pt x="3845472" y="3134544"/>
                      </a:cubicBezTo>
                      <a:cubicBezTo>
                        <a:pt x="3871857" y="2892555"/>
                        <a:pt x="3863564" y="2627951"/>
                        <a:pt x="3694700" y="2433455"/>
                      </a:cubicBezTo>
                      <a:cubicBezTo>
                        <a:pt x="3652130" y="2396629"/>
                        <a:pt x="3599722" y="2373041"/>
                        <a:pt x="3543928" y="2365608"/>
                      </a:cubicBezTo>
                      <a:cubicBezTo>
                        <a:pt x="3476081" y="2346008"/>
                        <a:pt x="3407480" y="2327161"/>
                        <a:pt x="3339633" y="2306807"/>
                      </a:cubicBezTo>
                      <a:cubicBezTo>
                        <a:pt x="3217048" y="2275235"/>
                        <a:pt x="3105138" y="2211467"/>
                        <a:pt x="3015474" y="2122112"/>
                      </a:cubicBezTo>
                      <a:cubicBezTo>
                        <a:pt x="2923903" y="2210916"/>
                        <a:pt x="2810108" y="2273411"/>
                        <a:pt x="2686038" y="2303038"/>
                      </a:cubicBezTo>
                      <a:cubicBezTo>
                        <a:pt x="2618190" y="2323392"/>
                        <a:pt x="2549589" y="2342238"/>
                        <a:pt x="2481742" y="2361839"/>
                      </a:cubicBezTo>
                      <a:cubicBezTo>
                        <a:pt x="2413895" y="2381439"/>
                        <a:pt x="2362632" y="2385962"/>
                        <a:pt x="2325693" y="2437225"/>
                      </a:cubicBezTo>
                      <a:cubicBezTo>
                        <a:pt x="2250255" y="2534186"/>
                        <a:pt x="2200244" y="2648471"/>
                        <a:pt x="2180198" y="2769676"/>
                      </a:cubicBezTo>
                      <a:cubicBezTo>
                        <a:pt x="2166252" y="2889389"/>
                        <a:pt x="2166252" y="3010308"/>
                        <a:pt x="2180198" y="3130020"/>
                      </a:cubicBezTo>
                      <a:cubicBezTo>
                        <a:pt x="2188491" y="3205406"/>
                        <a:pt x="2202814" y="3277023"/>
                        <a:pt x="2137229" y="3332054"/>
                      </a:cubicBezTo>
                      <a:cubicBezTo>
                        <a:pt x="2072902" y="3384930"/>
                        <a:pt x="1977893" y="3375650"/>
                        <a:pt x="1925017" y="3311323"/>
                      </a:cubicBezTo>
                      <a:cubicBezTo>
                        <a:pt x="1908500" y="3291226"/>
                        <a:pt x="1897464" y="3267208"/>
                        <a:pt x="1892979" y="3241591"/>
                      </a:cubicBezTo>
                      <a:cubicBezTo>
                        <a:pt x="1847031" y="3030956"/>
                        <a:pt x="1851418" y="2812450"/>
                        <a:pt x="1905794" y="2603827"/>
                      </a:cubicBezTo>
                      <a:cubicBezTo>
                        <a:pt x="1715897" y="2721648"/>
                        <a:pt x="1557753" y="2884195"/>
                        <a:pt x="1445187" y="3077250"/>
                      </a:cubicBezTo>
                      <a:cubicBezTo>
                        <a:pt x="1541899" y="3213578"/>
                        <a:pt x="1611752" y="3367086"/>
                        <a:pt x="1650990" y="3529565"/>
                      </a:cubicBezTo>
                      <a:cubicBezTo>
                        <a:pt x="1666052" y="3610839"/>
                        <a:pt x="1672874" y="3693431"/>
                        <a:pt x="1671344" y="3776077"/>
                      </a:cubicBezTo>
                      <a:cubicBezTo>
                        <a:pt x="1675634" y="3822462"/>
                        <a:pt x="1671291" y="3869231"/>
                        <a:pt x="1658529" y="3914033"/>
                      </a:cubicBezTo>
                      <a:cubicBezTo>
                        <a:pt x="1626587" y="3990934"/>
                        <a:pt x="1538356" y="4027376"/>
                        <a:pt x="1461455" y="3995435"/>
                      </a:cubicBezTo>
                      <a:cubicBezTo>
                        <a:pt x="1409401" y="3973814"/>
                        <a:pt x="1373758" y="3924964"/>
                        <a:pt x="1369047" y="3868802"/>
                      </a:cubicBezTo>
                      <a:cubicBezTo>
                        <a:pt x="1363016" y="3807739"/>
                        <a:pt x="1369047" y="3744415"/>
                        <a:pt x="1369047" y="3683352"/>
                      </a:cubicBezTo>
                      <a:cubicBezTo>
                        <a:pt x="1361486" y="3592505"/>
                        <a:pt x="1335854" y="3504077"/>
                        <a:pt x="1293661" y="3423271"/>
                      </a:cubicBezTo>
                      <a:cubicBezTo>
                        <a:pt x="1222044" y="3641890"/>
                        <a:pt x="1191136" y="3906495"/>
                        <a:pt x="1038103" y="4086667"/>
                      </a:cubicBezTo>
                      <a:cubicBezTo>
                        <a:pt x="956686" y="4183914"/>
                        <a:pt x="763698" y="4404041"/>
                        <a:pt x="634789" y="4242715"/>
                      </a:cubicBezTo>
                      <a:cubicBezTo>
                        <a:pt x="505879" y="4081390"/>
                        <a:pt x="785560" y="3956249"/>
                        <a:pt x="848131" y="3836386"/>
                      </a:cubicBezTo>
                      <a:cubicBezTo>
                        <a:pt x="887663" y="3743789"/>
                        <a:pt x="918209" y="3647604"/>
                        <a:pt x="939347" y="3549166"/>
                      </a:cubicBezTo>
                      <a:cubicBezTo>
                        <a:pt x="980056" y="3430810"/>
                        <a:pt x="1010964" y="3316977"/>
                        <a:pt x="1055442" y="3197867"/>
                      </a:cubicBezTo>
                      <a:cubicBezTo>
                        <a:pt x="1137718" y="2978766"/>
                        <a:pt x="1263356" y="2778519"/>
                        <a:pt x="1424832" y="2609104"/>
                      </a:cubicBezTo>
                      <a:cubicBezTo>
                        <a:pt x="1222776" y="2568584"/>
                        <a:pt x="1014801" y="2642440"/>
                        <a:pt x="883562" y="2801338"/>
                      </a:cubicBezTo>
                      <a:cubicBezTo>
                        <a:pt x="821746" y="2869939"/>
                        <a:pt x="727513" y="2903109"/>
                        <a:pt x="651374" y="2829985"/>
                      </a:cubicBezTo>
                      <a:cubicBezTo>
                        <a:pt x="593048" y="2774893"/>
                        <a:pt x="588080" y="2683781"/>
                        <a:pt x="640066" y="2622674"/>
                      </a:cubicBezTo>
                      <a:cubicBezTo>
                        <a:pt x="879793" y="2289468"/>
                        <a:pt x="1340400" y="2225390"/>
                        <a:pt x="1699237" y="2379931"/>
                      </a:cubicBezTo>
                      <a:lnTo>
                        <a:pt x="1745222" y="2349777"/>
                      </a:lnTo>
                      <a:cubicBezTo>
                        <a:pt x="1614390" y="2209974"/>
                        <a:pt x="1527380" y="2034905"/>
                        <a:pt x="1494941" y="1846200"/>
                      </a:cubicBezTo>
                      <a:cubicBezTo>
                        <a:pt x="1476849" y="1745182"/>
                        <a:pt x="1453479" y="1607226"/>
                        <a:pt x="1570327" y="1557472"/>
                      </a:cubicBezTo>
                      <a:cubicBezTo>
                        <a:pt x="1640157" y="1527724"/>
                        <a:pt x="1721212" y="1554532"/>
                        <a:pt x="1759546" y="1620042"/>
                      </a:cubicBezTo>
                      <a:cubicBezTo>
                        <a:pt x="1777781" y="1665296"/>
                        <a:pt x="1786752" y="1713739"/>
                        <a:pt x="1785931" y="1762521"/>
                      </a:cubicBezTo>
                      <a:cubicBezTo>
                        <a:pt x="1810288" y="1933413"/>
                        <a:pt x="1894750" y="2090035"/>
                        <a:pt x="2024150" y="2204282"/>
                      </a:cubicBezTo>
                      <a:cubicBezTo>
                        <a:pt x="2149042" y="2151806"/>
                        <a:pt x="2276911" y="2106748"/>
                        <a:pt x="2407110" y="2069342"/>
                      </a:cubicBezTo>
                      <a:cubicBezTo>
                        <a:pt x="2515794" y="2045874"/>
                        <a:pt x="2622050" y="2012312"/>
                        <a:pt x="2724484" y="1969078"/>
                      </a:cubicBezTo>
                      <a:cubicBezTo>
                        <a:pt x="2791872" y="1931928"/>
                        <a:pt x="2842154" y="1870014"/>
                        <a:pt x="2864702" y="1796445"/>
                      </a:cubicBezTo>
                      <a:lnTo>
                        <a:pt x="2864702" y="1507717"/>
                      </a:lnTo>
                      <a:lnTo>
                        <a:pt x="3166245" y="1507717"/>
                      </a:lnTo>
                      <a:lnTo>
                        <a:pt x="3166245" y="1795691"/>
                      </a:lnTo>
                      <a:cubicBezTo>
                        <a:pt x="3190957" y="1872253"/>
                        <a:pt x="3245242" y="1935758"/>
                        <a:pt x="3317017" y="1972094"/>
                      </a:cubicBezTo>
                      <a:cubicBezTo>
                        <a:pt x="3417619" y="2013209"/>
                        <a:pt x="3521524" y="2045738"/>
                        <a:pt x="3627607" y="2069342"/>
                      </a:cubicBezTo>
                      <a:cubicBezTo>
                        <a:pt x="3757806" y="2106748"/>
                        <a:pt x="3885675" y="2151806"/>
                        <a:pt x="4010567" y="2204282"/>
                      </a:cubicBezTo>
                      <a:cubicBezTo>
                        <a:pt x="4142854" y="2087804"/>
                        <a:pt x="4227875" y="1926892"/>
                        <a:pt x="4249540" y="1751967"/>
                      </a:cubicBezTo>
                      <a:cubicBezTo>
                        <a:pt x="4248854" y="1705959"/>
                        <a:pt x="4257576" y="1660298"/>
                        <a:pt x="4275171" y="1617780"/>
                      </a:cubicBezTo>
                      <a:cubicBezTo>
                        <a:pt x="4313746" y="1552549"/>
                        <a:pt x="4394749" y="1526088"/>
                        <a:pt x="4464390" y="1555964"/>
                      </a:cubicBezTo>
                      <a:cubicBezTo>
                        <a:pt x="4585007" y="1607226"/>
                        <a:pt x="4557868" y="1751967"/>
                        <a:pt x="4539776" y="1853738"/>
                      </a:cubicBezTo>
                      <a:cubicBezTo>
                        <a:pt x="4505679" y="2038697"/>
                        <a:pt x="4419354" y="2210042"/>
                        <a:pt x="4291002" y="2347515"/>
                      </a:cubicBezTo>
                      <a:lnTo>
                        <a:pt x="4336988" y="2377670"/>
                      </a:lnTo>
                      <a:cubicBezTo>
                        <a:pt x="4700347" y="2220867"/>
                        <a:pt x="5148139" y="2290222"/>
                        <a:pt x="5392389" y="2618150"/>
                      </a:cubicBezTo>
                      <a:cubicBezTo>
                        <a:pt x="5440448" y="2674042"/>
                        <a:pt x="5442348" y="2756099"/>
                        <a:pt x="5396912" y="2814154"/>
                      </a:cubicBezTo>
                      <a:cubicBezTo>
                        <a:pt x="5321527" y="2903109"/>
                        <a:pt x="5217494" y="2872955"/>
                        <a:pt x="5151908" y="2799830"/>
                      </a:cubicBezTo>
                      <a:cubicBezTo>
                        <a:pt x="5020504" y="2640668"/>
                        <a:pt x="4812303" y="2566541"/>
                        <a:pt x="4609885" y="2606843"/>
                      </a:cubicBezTo>
                      <a:cubicBezTo>
                        <a:pt x="4818658" y="2835571"/>
                        <a:pt x="4969852" y="3110812"/>
                        <a:pt x="5050892" y="34097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5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39C11DF4-0E38-0C5F-4A69-3B0A4154480A}"/>
                    </a:ext>
                  </a:extLst>
                </p:cNvPr>
                <p:cNvSpPr/>
                <p:nvPr/>
              </p:nvSpPr>
              <p:spPr>
                <a:xfrm>
                  <a:off x="9312812" y="154745"/>
                  <a:ext cx="492370" cy="24337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3" name="Grafik 13" descr="Lungen Silhouette">
                  <a:extLst>
                    <a:ext uri="{FF2B5EF4-FFF2-40B4-BE49-F238E27FC236}">
                      <a16:creationId xmlns:a16="http://schemas.microsoft.com/office/drawing/2014/main" id="{CB5EEAF0-CEB5-36AB-9BD8-F66FE8C68066}"/>
                    </a:ext>
                  </a:extLst>
                </p:cNvPr>
                <p:cNvGrpSpPr/>
                <p:nvPr/>
              </p:nvGrpSpPr>
              <p:grpSpPr>
                <a:xfrm>
                  <a:off x="6530151" y="139635"/>
                  <a:ext cx="6030936" cy="5865696"/>
                  <a:chOff x="6530151" y="139635"/>
                  <a:chExt cx="6030936" cy="5865696"/>
                </a:xfrm>
                <a:solidFill>
                  <a:srgbClr val="E20646"/>
                </a:solidFill>
              </p:grpSpPr>
              <p:sp>
                <p:nvSpPr>
                  <p:cNvPr id="24" name="Freihandform 23">
                    <a:extLst>
                      <a:ext uri="{FF2B5EF4-FFF2-40B4-BE49-F238E27FC236}">
                        <a16:creationId xmlns:a16="http://schemas.microsoft.com/office/drawing/2014/main" id="{5DBA24EF-99AB-FEB5-71E8-68A3C24DBA25}"/>
                      </a:ext>
                    </a:extLst>
                  </p:cNvPr>
                  <p:cNvSpPr/>
                  <p:nvPr/>
                </p:nvSpPr>
                <p:spPr>
                  <a:xfrm>
                    <a:off x="6530151" y="139635"/>
                    <a:ext cx="6030936" cy="5865696"/>
                  </a:xfrm>
                  <a:custGeom>
                    <a:avLst/>
                    <a:gdLst>
                      <a:gd name="connsiteX0" fmla="*/ 4112410 w 6030939"/>
                      <a:gd name="connsiteY0" fmla="*/ 756572 h 5865696"/>
                      <a:gd name="connsiteX1" fmla="*/ 3862355 w 6030939"/>
                      <a:gd name="connsiteY1" fmla="*/ 695510 h 5865696"/>
                      <a:gd name="connsiteX2" fmla="*/ 3688967 w 6030939"/>
                      <a:gd name="connsiteY2" fmla="*/ 791401 h 5865696"/>
                      <a:gd name="connsiteX3" fmla="*/ 3569556 w 6030939"/>
                      <a:gd name="connsiteY3" fmla="*/ 1663916 h 5865696"/>
                      <a:gd name="connsiteX4" fmla="*/ 3447582 w 6030939"/>
                      <a:gd name="connsiteY4" fmla="*/ 1744956 h 5865696"/>
                      <a:gd name="connsiteX5" fmla="*/ 3418257 w 6030939"/>
                      <a:gd name="connsiteY5" fmla="*/ 1743373 h 5865696"/>
                      <a:gd name="connsiteX6" fmla="*/ 3317014 w 6030939"/>
                      <a:gd name="connsiteY6" fmla="*/ 1507717 h 5865696"/>
                      <a:gd name="connsiteX7" fmla="*/ 3317014 w 6030939"/>
                      <a:gd name="connsiteY7" fmla="*/ 0 h 5865696"/>
                      <a:gd name="connsiteX8" fmla="*/ 3166242 w 6030939"/>
                      <a:gd name="connsiteY8" fmla="*/ 0 h 5865696"/>
                      <a:gd name="connsiteX9" fmla="*/ 3166242 w 6030939"/>
                      <a:gd name="connsiteY9" fmla="*/ 150772 h 5865696"/>
                      <a:gd name="connsiteX10" fmla="*/ 2864699 w 6030939"/>
                      <a:gd name="connsiteY10" fmla="*/ 150772 h 5865696"/>
                      <a:gd name="connsiteX11" fmla="*/ 2864699 w 6030939"/>
                      <a:gd name="connsiteY11" fmla="*/ 0 h 5865696"/>
                      <a:gd name="connsiteX12" fmla="*/ 2713927 w 6030939"/>
                      <a:gd name="connsiteY12" fmla="*/ 0 h 5865696"/>
                      <a:gd name="connsiteX13" fmla="*/ 2713927 w 6030939"/>
                      <a:gd name="connsiteY13" fmla="*/ 1508245 h 5865696"/>
                      <a:gd name="connsiteX14" fmla="*/ 2612684 w 6030939"/>
                      <a:gd name="connsiteY14" fmla="*/ 1743373 h 5865696"/>
                      <a:gd name="connsiteX15" fmla="*/ 2583359 w 6030939"/>
                      <a:gd name="connsiteY15" fmla="*/ 1744956 h 5865696"/>
                      <a:gd name="connsiteX16" fmla="*/ 2461385 w 6030939"/>
                      <a:gd name="connsiteY16" fmla="*/ 1663916 h 5865696"/>
                      <a:gd name="connsiteX17" fmla="*/ 2341974 w 6030939"/>
                      <a:gd name="connsiteY17" fmla="*/ 791401 h 5865696"/>
                      <a:gd name="connsiteX18" fmla="*/ 2168586 w 6030939"/>
                      <a:gd name="connsiteY18" fmla="*/ 695510 h 5865696"/>
                      <a:gd name="connsiteX19" fmla="*/ 1918531 w 6030939"/>
                      <a:gd name="connsiteY19" fmla="*/ 756572 h 5865696"/>
                      <a:gd name="connsiteX20" fmla="*/ 37 w 6030939"/>
                      <a:gd name="connsiteY20" fmla="*/ 3914033 h 5865696"/>
                      <a:gd name="connsiteX21" fmla="*/ 474063 w 6030939"/>
                      <a:gd name="connsiteY21" fmla="*/ 5740104 h 5865696"/>
                      <a:gd name="connsiteX22" fmla="*/ 650616 w 6030939"/>
                      <a:gd name="connsiteY22" fmla="*/ 5865697 h 5865696"/>
                      <a:gd name="connsiteX23" fmla="*/ 2356447 w 6030939"/>
                      <a:gd name="connsiteY23" fmla="*/ 4766949 h 5865696"/>
                      <a:gd name="connsiteX24" fmla="*/ 2645628 w 6030939"/>
                      <a:gd name="connsiteY24" fmla="*/ 2916528 h 5865696"/>
                      <a:gd name="connsiteX25" fmla="*/ 2940085 w 6030939"/>
                      <a:gd name="connsiteY25" fmla="*/ 2677932 h 5865696"/>
                      <a:gd name="connsiteX26" fmla="*/ 3090856 w 6030939"/>
                      <a:gd name="connsiteY26" fmla="*/ 2677932 h 5865696"/>
                      <a:gd name="connsiteX27" fmla="*/ 3385690 w 6030939"/>
                      <a:gd name="connsiteY27" fmla="*/ 2916679 h 5865696"/>
                      <a:gd name="connsiteX28" fmla="*/ 3674795 w 6030939"/>
                      <a:gd name="connsiteY28" fmla="*/ 4767099 h 5865696"/>
                      <a:gd name="connsiteX29" fmla="*/ 5380325 w 6030939"/>
                      <a:gd name="connsiteY29" fmla="*/ 5865697 h 5865696"/>
                      <a:gd name="connsiteX30" fmla="*/ 5556878 w 6030939"/>
                      <a:gd name="connsiteY30" fmla="*/ 5740104 h 5865696"/>
                      <a:gd name="connsiteX31" fmla="*/ 6030904 w 6030939"/>
                      <a:gd name="connsiteY31" fmla="*/ 3914033 h 5865696"/>
                      <a:gd name="connsiteX32" fmla="*/ 4112410 w 6030939"/>
                      <a:gd name="connsiteY32" fmla="*/ 756572 h 5865696"/>
                      <a:gd name="connsiteX33" fmla="*/ 2864699 w 6030939"/>
                      <a:gd name="connsiteY33" fmla="*/ 301543 h 5865696"/>
                      <a:gd name="connsiteX34" fmla="*/ 3166242 w 6030939"/>
                      <a:gd name="connsiteY34" fmla="*/ 301543 h 5865696"/>
                      <a:gd name="connsiteX35" fmla="*/ 3166242 w 6030939"/>
                      <a:gd name="connsiteY35" fmla="*/ 452315 h 5865696"/>
                      <a:gd name="connsiteX36" fmla="*/ 2864699 w 6030939"/>
                      <a:gd name="connsiteY36" fmla="*/ 452315 h 5865696"/>
                      <a:gd name="connsiteX37" fmla="*/ 2864699 w 6030939"/>
                      <a:gd name="connsiteY37" fmla="*/ 603087 h 5865696"/>
                      <a:gd name="connsiteX38" fmla="*/ 3166242 w 6030939"/>
                      <a:gd name="connsiteY38" fmla="*/ 603087 h 5865696"/>
                      <a:gd name="connsiteX39" fmla="*/ 3166242 w 6030939"/>
                      <a:gd name="connsiteY39" fmla="*/ 753859 h 5865696"/>
                      <a:gd name="connsiteX40" fmla="*/ 2864699 w 6030939"/>
                      <a:gd name="connsiteY40" fmla="*/ 753859 h 5865696"/>
                      <a:gd name="connsiteX41" fmla="*/ 2864699 w 6030939"/>
                      <a:gd name="connsiteY41" fmla="*/ 904630 h 5865696"/>
                      <a:gd name="connsiteX42" fmla="*/ 3166242 w 6030939"/>
                      <a:gd name="connsiteY42" fmla="*/ 904630 h 5865696"/>
                      <a:gd name="connsiteX43" fmla="*/ 3166242 w 6030939"/>
                      <a:gd name="connsiteY43" fmla="*/ 1055402 h 5865696"/>
                      <a:gd name="connsiteX44" fmla="*/ 2864699 w 6030939"/>
                      <a:gd name="connsiteY44" fmla="*/ 1055402 h 5865696"/>
                      <a:gd name="connsiteX45" fmla="*/ 2864699 w 6030939"/>
                      <a:gd name="connsiteY45" fmla="*/ 1206174 h 5865696"/>
                      <a:gd name="connsiteX46" fmla="*/ 3166242 w 6030939"/>
                      <a:gd name="connsiteY46" fmla="*/ 1206174 h 5865696"/>
                      <a:gd name="connsiteX47" fmla="*/ 3166242 w 6030939"/>
                      <a:gd name="connsiteY47" fmla="*/ 1356945 h 5865696"/>
                      <a:gd name="connsiteX48" fmla="*/ 2864699 w 6030939"/>
                      <a:gd name="connsiteY48" fmla="*/ 1356945 h 5865696"/>
                      <a:gd name="connsiteX49" fmla="*/ 5430984 w 6030939"/>
                      <a:gd name="connsiteY49" fmla="*/ 5656427 h 5865696"/>
                      <a:gd name="connsiteX50" fmla="*/ 5369921 w 6030939"/>
                      <a:gd name="connsiteY50" fmla="*/ 5714850 h 5865696"/>
                      <a:gd name="connsiteX51" fmla="*/ 3817500 w 6030939"/>
                      <a:gd name="connsiteY51" fmla="*/ 4719305 h 5865696"/>
                      <a:gd name="connsiteX52" fmla="*/ 3692360 w 6030939"/>
                      <a:gd name="connsiteY52" fmla="*/ 3810755 h 5865696"/>
                      <a:gd name="connsiteX53" fmla="*/ 3511434 w 6030939"/>
                      <a:gd name="connsiteY53" fmla="*/ 2834131 h 5865696"/>
                      <a:gd name="connsiteX54" fmla="*/ 3090856 w 6030939"/>
                      <a:gd name="connsiteY54" fmla="*/ 2520375 h 5865696"/>
                      <a:gd name="connsiteX55" fmla="*/ 2940085 w 6030939"/>
                      <a:gd name="connsiteY55" fmla="*/ 2520375 h 5865696"/>
                      <a:gd name="connsiteX56" fmla="*/ 2519582 w 6030939"/>
                      <a:gd name="connsiteY56" fmla="*/ 2834056 h 5865696"/>
                      <a:gd name="connsiteX57" fmla="*/ 2338656 w 6030939"/>
                      <a:gd name="connsiteY57" fmla="*/ 3810755 h 5865696"/>
                      <a:gd name="connsiteX58" fmla="*/ 2213591 w 6030939"/>
                      <a:gd name="connsiteY58" fmla="*/ 4719229 h 5865696"/>
                      <a:gd name="connsiteX59" fmla="*/ 661020 w 6030939"/>
                      <a:gd name="connsiteY59" fmla="*/ 5714850 h 5865696"/>
                      <a:gd name="connsiteX60" fmla="*/ 599957 w 6030939"/>
                      <a:gd name="connsiteY60" fmla="*/ 5656427 h 5865696"/>
                      <a:gd name="connsiteX61" fmla="*/ 150808 w 6030939"/>
                      <a:gd name="connsiteY61" fmla="*/ 3914033 h 5865696"/>
                      <a:gd name="connsiteX62" fmla="*/ 1975146 w 6030939"/>
                      <a:gd name="connsiteY62" fmla="*/ 896262 h 5865696"/>
                      <a:gd name="connsiteX63" fmla="*/ 2168435 w 6030939"/>
                      <a:gd name="connsiteY63" fmla="*/ 846282 h 5865696"/>
                      <a:gd name="connsiteX64" fmla="*/ 2207033 w 6030939"/>
                      <a:gd name="connsiteY64" fmla="*/ 858871 h 5865696"/>
                      <a:gd name="connsiteX65" fmla="*/ 2263949 w 6030939"/>
                      <a:gd name="connsiteY65" fmla="*/ 1309377 h 5865696"/>
                      <a:gd name="connsiteX66" fmla="*/ 2329911 w 6030939"/>
                      <a:gd name="connsiteY66" fmla="*/ 1738021 h 5865696"/>
                      <a:gd name="connsiteX67" fmla="*/ 2583208 w 6030939"/>
                      <a:gd name="connsiteY67" fmla="*/ 1895728 h 5865696"/>
                      <a:gd name="connsiteX68" fmla="*/ 2626555 w 6030939"/>
                      <a:gd name="connsiteY68" fmla="*/ 1893466 h 5865696"/>
                      <a:gd name="connsiteX69" fmla="*/ 2814266 w 6030939"/>
                      <a:gd name="connsiteY69" fmla="*/ 1754003 h 5865696"/>
                      <a:gd name="connsiteX70" fmla="*/ 2864699 w 6030939"/>
                      <a:gd name="connsiteY70" fmla="*/ 1552572 h 5865696"/>
                      <a:gd name="connsiteX71" fmla="*/ 2864699 w 6030939"/>
                      <a:gd name="connsiteY71" fmla="*/ 1507717 h 5865696"/>
                      <a:gd name="connsiteX72" fmla="*/ 3166242 w 6030939"/>
                      <a:gd name="connsiteY72" fmla="*/ 1507717 h 5865696"/>
                      <a:gd name="connsiteX73" fmla="*/ 3166242 w 6030939"/>
                      <a:gd name="connsiteY73" fmla="*/ 1552949 h 5865696"/>
                      <a:gd name="connsiteX74" fmla="*/ 3216298 w 6030939"/>
                      <a:gd name="connsiteY74" fmla="*/ 1753173 h 5865696"/>
                      <a:gd name="connsiteX75" fmla="*/ 3404235 w 6030939"/>
                      <a:gd name="connsiteY75" fmla="*/ 1893542 h 5865696"/>
                      <a:gd name="connsiteX76" fmla="*/ 3447582 w 6030939"/>
                      <a:gd name="connsiteY76" fmla="*/ 1895803 h 5865696"/>
                      <a:gd name="connsiteX77" fmla="*/ 3700879 w 6030939"/>
                      <a:gd name="connsiteY77" fmla="*/ 1738096 h 5865696"/>
                      <a:gd name="connsiteX78" fmla="*/ 3766841 w 6030939"/>
                      <a:gd name="connsiteY78" fmla="*/ 1309452 h 5865696"/>
                      <a:gd name="connsiteX79" fmla="*/ 3823833 w 6030939"/>
                      <a:gd name="connsiteY79" fmla="*/ 858946 h 5865696"/>
                      <a:gd name="connsiteX80" fmla="*/ 3862355 w 6030939"/>
                      <a:gd name="connsiteY80" fmla="*/ 846357 h 5865696"/>
                      <a:gd name="connsiteX81" fmla="*/ 4052252 w 6030939"/>
                      <a:gd name="connsiteY81" fmla="*/ 894905 h 5865696"/>
                      <a:gd name="connsiteX82" fmla="*/ 5880133 w 6030939"/>
                      <a:gd name="connsiteY82" fmla="*/ 3914033 h 5865696"/>
                      <a:gd name="connsiteX83" fmla="*/ 5430984 w 6030939"/>
                      <a:gd name="connsiteY83" fmla="*/ 5656427 h 5865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6030939" h="5865696">
                        <a:moveTo>
                          <a:pt x="4112410" y="756572"/>
                        </a:moveTo>
                        <a:cubicBezTo>
                          <a:pt x="4033534" y="720975"/>
                          <a:pt x="3948755" y="700274"/>
                          <a:pt x="3862355" y="695510"/>
                        </a:cubicBezTo>
                        <a:cubicBezTo>
                          <a:pt x="3790399" y="689079"/>
                          <a:pt x="3721768" y="727036"/>
                          <a:pt x="3688967" y="791401"/>
                        </a:cubicBezTo>
                        <a:cubicBezTo>
                          <a:pt x="3602199" y="964788"/>
                          <a:pt x="3629790" y="1557095"/>
                          <a:pt x="3569556" y="1663916"/>
                        </a:cubicBezTo>
                        <a:cubicBezTo>
                          <a:pt x="3549858" y="1713784"/>
                          <a:pt x="3501189" y="1746117"/>
                          <a:pt x="3447582" y="1744956"/>
                        </a:cubicBezTo>
                        <a:cubicBezTo>
                          <a:pt x="3438083" y="1744956"/>
                          <a:pt x="3428359" y="1744278"/>
                          <a:pt x="3418257" y="1743373"/>
                        </a:cubicBezTo>
                        <a:cubicBezTo>
                          <a:pt x="3317014" y="1733875"/>
                          <a:pt x="3317014" y="1507717"/>
                          <a:pt x="3317014" y="1507717"/>
                        </a:cubicBezTo>
                        <a:lnTo>
                          <a:pt x="3317014" y="0"/>
                        </a:lnTo>
                        <a:lnTo>
                          <a:pt x="3166242" y="0"/>
                        </a:lnTo>
                        <a:lnTo>
                          <a:pt x="3166242" y="150772"/>
                        </a:lnTo>
                        <a:lnTo>
                          <a:pt x="2864699" y="150772"/>
                        </a:lnTo>
                        <a:lnTo>
                          <a:pt x="2864699" y="0"/>
                        </a:lnTo>
                        <a:lnTo>
                          <a:pt x="2713927" y="0"/>
                        </a:lnTo>
                        <a:lnTo>
                          <a:pt x="2713927" y="1508245"/>
                        </a:lnTo>
                        <a:cubicBezTo>
                          <a:pt x="2713927" y="1513748"/>
                          <a:pt x="2712646" y="1734025"/>
                          <a:pt x="2612684" y="1743373"/>
                        </a:cubicBezTo>
                        <a:cubicBezTo>
                          <a:pt x="2602582" y="1744278"/>
                          <a:pt x="2592782" y="1744956"/>
                          <a:pt x="2583359" y="1744956"/>
                        </a:cubicBezTo>
                        <a:cubicBezTo>
                          <a:pt x="2529752" y="1746117"/>
                          <a:pt x="2481083" y="1713784"/>
                          <a:pt x="2461385" y="1663916"/>
                        </a:cubicBezTo>
                        <a:cubicBezTo>
                          <a:pt x="2401076" y="1557095"/>
                          <a:pt x="2428742" y="964864"/>
                          <a:pt x="2341974" y="791401"/>
                        </a:cubicBezTo>
                        <a:cubicBezTo>
                          <a:pt x="2309173" y="727036"/>
                          <a:pt x="2240542" y="689079"/>
                          <a:pt x="2168586" y="695510"/>
                        </a:cubicBezTo>
                        <a:cubicBezTo>
                          <a:pt x="2082186" y="700282"/>
                          <a:pt x="1997407" y="720990"/>
                          <a:pt x="1918531" y="756572"/>
                        </a:cubicBezTo>
                        <a:cubicBezTo>
                          <a:pt x="796563" y="1244620"/>
                          <a:pt x="37" y="2473787"/>
                          <a:pt x="37" y="3914033"/>
                        </a:cubicBezTo>
                        <a:cubicBezTo>
                          <a:pt x="-2811" y="4553509"/>
                          <a:pt x="160533" y="5182755"/>
                          <a:pt x="474063" y="5740104"/>
                        </a:cubicBezTo>
                        <a:cubicBezTo>
                          <a:pt x="490120" y="5761364"/>
                          <a:pt x="572592" y="5865697"/>
                          <a:pt x="650616" y="5865697"/>
                        </a:cubicBezTo>
                        <a:cubicBezTo>
                          <a:pt x="1219780" y="5865697"/>
                          <a:pt x="2182985" y="5287413"/>
                          <a:pt x="2356447" y="4766949"/>
                        </a:cubicBezTo>
                        <a:cubicBezTo>
                          <a:pt x="2529910" y="4246485"/>
                          <a:pt x="2452187" y="3212869"/>
                          <a:pt x="2645628" y="2916528"/>
                        </a:cubicBezTo>
                        <a:cubicBezTo>
                          <a:pt x="2714289" y="2806261"/>
                          <a:pt x="2817982" y="2722243"/>
                          <a:pt x="2940085" y="2677932"/>
                        </a:cubicBezTo>
                        <a:cubicBezTo>
                          <a:pt x="2988739" y="2659990"/>
                          <a:pt x="3042202" y="2659990"/>
                          <a:pt x="3090856" y="2677932"/>
                        </a:cubicBezTo>
                        <a:cubicBezTo>
                          <a:pt x="3213125" y="2722198"/>
                          <a:pt x="3316969" y="2806283"/>
                          <a:pt x="3385690" y="2916679"/>
                        </a:cubicBezTo>
                        <a:cubicBezTo>
                          <a:pt x="3579055" y="3213020"/>
                          <a:pt x="3501332" y="4246711"/>
                          <a:pt x="3674795" y="4767099"/>
                        </a:cubicBezTo>
                        <a:cubicBezTo>
                          <a:pt x="3848258" y="5287488"/>
                          <a:pt x="4811161" y="5865697"/>
                          <a:pt x="5380325" y="5865697"/>
                        </a:cubicBezTo>
                        <a:cubicBezTo>
                          <a:pt x="5458273" y="5865697"/>
                          <a:pt x="5540821" y="5761364"/>
                          <a:pt x="5556878" y="5740104"/>
                        </a:cubicBezTo>
                        <a:cubicBezTo>
                          <a:pt x="5870370" y="5182740"/>
                          <a:pt x="6033716" y="4553501"/>
                          <a:pt x="6030904" y="3914033"/>
                        </a:cubicBezTo>
                        <a:cubicBezTo>
                          <a:pt x="6030904" y="2473787"/>
                          <a:pt x="5234302" y="1244620"/>
                          <a:pt x="4112410" y="756572"/>
                        </a:cubicBezTo>
                        <a:close/>
                        <a:moveTo>
                          <a:pt x="2864699" y="301543"/>
                        </a:moveTo>
                        <a:lnTo>
                          <a:pt x="3166242" y="301543"/>
                        </a:lnTo>
                        <a:lnTo>
                          <a:pt x="3166242" y="452315"/>
                        </a:lnTo>
                        <a:lnTo>
                          <a:pt x="2864699" y="452315"/>
                        </a:lnTo>
                        <a:close/>
                        <a:moveTo>
                          <a:pt x="2864699" y="603087"/>
                        </a:moveTo>
                        <a:lnTo>
                          <a:pt x="3166242" y="603087"/>
                        </a:lnTo>
                        <a:lnTo>
                          <a:pt x="3166242" y="753859"/>
                        </a:lnTo>
                        <a:lnTo>
                          <a:pt x="2864699" y="753859"/>
                        </a:lnTo>
                        <a:close/>
                        <a:moveTo>
                          <a:pt x="2864699" y="904630"/>
                        </a:moveTo>
                        <a:lnTo>
                          <a:pt x="3166242" y="904630"/>
                        </a:lnTo>
                        <a:lnTo>
                          <a:pt x="3166242" y="1055402"/>
                        </a:lnTo>
                        <a:lnTo>
                          <a:pt x="2864699" y="1055402"/>
                        </a:lnTo>
                        <a:close/>
                        <a:moveTo>
                          <a:pt x="2864699" y="1206174"/>
                        </a:moveTo>
                        <a:lnTo>
                          <a:pt x="3166242" y="1206174"/>
                        </a:lnTo>
                        <a:lnTo>
                          <a:pt x="3166242" y="1356945"/>
                        </a:lnTo>
                        <a:lnTo>
                          <a:pt x="2864699" y="1356945"/>
                        </a:lnTo>
                        <a:close/>
                        <a:moveTo>
                          <a:pt x="5430984" y="5656427"/>
                        </a:moveTo>
                        <a:cubicBezTo>
                          <a:pt x="5413751" y="5678921"/>
                          <a:pt x="5393155" y="5698627"/>
                          <a:pt x="5369921" y="5714850"/>
                        </a:cubicBezTo>
                        <a:cubicBezTo>
                          <a:pt x="4828425" y="5707764"/>
                          <a:pt x="3962317" y="5153904"/>
                          <a:pt x="3817500" y="4719305"/>
                        </a:cubicBezTo>
                        <a:cubicBezTo>
                          <a:pt x="3742115" y="4492318"/>
                          <a:pt x="3716709" y="4145845"/>
                          <a:pt x="3692360" y="3810755"/>
                        </a:cubicBezTo>
                        <a:cubicBezTo>
                          <a:pt x="3661753" y="3388594"/>
                          <a:pt x="3635293" y="3023651"/>
                          <a:pt x="3511434" y="2834131"/>
                        </a:cubicBezTo>
                        <a:cubicBezTo>
                          <a:pt x="3415943" y="2680140"/>
                          <a:pt x="3265669" y="2568034"/>
                          <a:pt x="3090856" y="2520375"/>
                        </a:cubicBezTo>
                        <a:cubicBezTo>
                          <a:pt x="3041252" y="2508901"/>
                          <a:pt x="2989689" y="2508901"/>
                          <a:pt x="2940085" y="2520375"/>
                        </a:cubicBezTo>
                        <a:cubicBezTo>
                          <a:pt x="2765310" y="2568026"/>
                          <a:pt x="2615066" y="2680102"/>
                          <a:pt x="2519582" y="2834056"/>
                        </a:cubicBezTo>
                        <a:cubicBezTo>
                          <a:pt x="2395874" y="3023576"/>
                          <a:pt x="2369414" y="3388368"/>
                          <a:pt x="2338656" y="3810755"/>
                        </a:cubicBezTo>
                        <a:cubicBezTo>
                          <a:pt x="2314382" y="4145769"/>
                          <a:pt x="2289203" y="4492243"/>
                          <a:pt x="2213591" y="4719229"/>
                        </a:cubicBezTo>
                        <a:cubicBezTo>
                          <a:pt x="2068624" y="5153904"/>
                          <a:pt x="1202441" y="5707764"/>
                          <a:pt x="661020" y="5714850"/>
                        </a:cubicBezTo>
                        <a:cubicBezTo>
                          <a:pt x="637786" y="5698627"/>
                          <a:pt x="617190" y="5678921"/>
                          <a:pt x="599957" y="5656427"/>
                        </a:cubicBezTo>
                        <a:cubicBezTo>
                          <a:pt x="302990" y="5123878"/>
                          <a:pt x="148297" y="4523777"/>
                          <a:pt x="150808" y="3914033"/>
                        </a:cubicBezTo>
                        <a:cubicBezTo>
                          <a:pt x="150808" y="2583699"/>
                          <a:pt x="885368" y="1370364"/>
                          <a:pt x="1975146" y="896262"/>
                        </a:cubicBezTo>
                        <a:cubicBezTo>
                          <a:pt x="2035930" y="867797"/>
                          <a:pt x="2101470" y="850850"/>
                          <a:pt x="2168435" y="846282"/>
                        </a:cubicBezTo>
                        <a:cubicBezTo>
                          <a:pt x="2200700" y="846282"/>
                          <a:pt x="2204093" y="852991"/>
                          <a:pt x="2207033" y="858871"/>
                        </a:cubicBezTo>
                        <a:cubicBezTo>
                          <a:pt x="2240353" y="925587"/>
                          <a:pt x="2254526" y="1156570"/>
                          <a:pt x="2263949" y="1309377"/>
                        </a:cubicBezTo>
                        <a:cubicBezTo>
                          <a:pt x="2277971" y="1539078"/>
                          <a:pt x="2287319" y="1662559"/>
                          <a:pt x="2329911" y="1738021"/>
                        </a:cubicBezTo>
                        <a:cubicBezTo>
                          <a:pt x="2376764" y="1835125"/>
                          <a:pt x="2475391" y="1896534"/>
                          <a:pt x="2583208" y="1895728"/>
                        </a:cubicBezTo>
                        <a:cubicBezTo>
                          <a:pt x="2597154" y="1895728"/>
                          <a:pt x="2611629" y="1894899"/>
                          <a:pt x="2626555" y="1893466"/>
                        </a:cubicBezTo>
                        <a:cubicBezTo>
                          <a:pt x="2709909" y="1884767"/>
                          <a:pt x="2781880" y="1831296"/>
                          <a:pt x="2814266" y="1754003"/>
                        </a:cubicBezTo>
                        <a:cubicBezTo>
                          <a:pt x="2841827" y="1690015"/>
                          <a:pt x="2858856" y="1621994"/>
                          <a:pt x="2864699" y="1552572"/>
                        </a:cubicBezTo>
                        <a:lnTo>
                          <a:pt x="2864699" y="1507717"/>
                        </a:lnTo>
                        <a:lnTo>
                          <a:pt x="3166242" y="1507717"/>
                        </a:lnTo>
                        <a:lnTo>
                          <a:pt x="3166242" y="1552949"/>
                        </a:lnTo>
                        <a:cubicBezTo>
                          <a:pt x="3172175" y="1621927"/>
                          <a:pt x="3189076" y="1689518"/>
                          <a:pt x="3216298" y="1753173"/>
                        </a:cubicBezTo>
                        <a:cubicBezTo>
                          <a:pt x="3248518" y="1830843"/>
                          <a:pt x="3320617" y="1884692"/>
                          <a:pt x="3404235" y="1893542"/>
                        </a:cubicBezTo>
                        <a:cubicBezTo>
                          <a:pt x="3419312" y="1894974"/>
                          <a:pt x="3433560" y="1895803"/>
                          <a:pt x="3447582" y="1895803"/>
                        </a:cubicBezTo>
                        <a:cubicBezTo>
                          <a:pt x="3555399" y="1896610"/>
                          <a:pt x="3654026" y="1835201"/>
                          <a:pt x="3700879" y="1738096"/>
                        </a:cubicBezTo>
                        <a:cubicBezTo>
                          <a:pt x="3743472" y="1662710"/>
                          <a:pt x="3752819" y="1539153"/>
                          <a:pt x="3766841" y="1309452"/>
                        </a:cubicBezTo>
                        <a:cubicBezTo>
                          <a:pt x="3776264" y="1156645"/>
                          <a:pt x="3790437" y="925663"/>
                          <a:pt x="3823833" y="858946"/>
                        </a:cubicBezTo>
                        <a:cubicBezTo>
                          <a:pt x="3826698" y="853066"/>
                          <a:pt x="3830090" y="846357"/>
                          <a:pt x="3862355" y="846357"/>
                        </a:cubicBezTo>
                        <a:cubicBezTo>
                          <a:pt x="3928107" y="850684"/>
                          <a:pt x="3992494" y="867141"/>
                          <a:pt x="4052252" y="894905"/>
                        </a:cubicBezTo>
                        <a:cubicBezTo>
                          <a:pt x="5145573" y="1370439"/>
                          <a:pt x="5880133" y="2583699"/>
                          <a:pt x="5880133" y="3914033"/>
                        </a:cubicBezTo>
                        <a:cubicBezTo>
                          <a:pt x="5882636" y="4523777"/>
                          <a:pt x="5727944" y="5123878"/>
                          <a:pt x="5430984" y="5656427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5" name="Freihandform 24">
                    <a:extLst>
                      <a:ext uri="{FF2B5EF4-FFF2-40B4-BE49-F238E27FC236}">
                        <a16:creationId xmlns:a16="http://schemas.microsoft.com/office/drawing/2014/main" id="{AA7F6D47-9EB6-7749-818C-04FE0F54F313}"/>
                      </a:ext>
                    </a:extLst>
                  </p:cNvPr>
                  <p:cNvSpPr/>
                  <p:nvPr/>
                </p:nvSpPr>
                <p:spPr>
                  <a:xfrm>
                    <a:off x="7208848" y="1756963"/>
                    <a:ext cx="4673528" cy="2607068"/>
                  </a:xfrm>
                  <a:custGeom>
                    <a:avLst/>
                    <a:gdLst>
                      <a:gd name="connsiteX0" fmla="*/ 4447576 w 4673528"/>
                      <a:gd name="connsiteY0" fmla="*/ 2275974 h 2607068"/>
                      <a:gd name="connsiteX1" fmla="*/ 4345655 w 4673528"/>
                      <a:gd name="connsiteY1" fmla="*/ 1977597 h 2607068"/>
                      <a:gd name="connsiteX2" fmla="*/ 4200537 w 4673528"/>
                      <a:gd name="connsiteY2" fmla="*/ 1541565 h 2607068"/>
                      <a:gd name="connsiteX3" fmla="*/ 3779808 w 4673528"/>
                      <a:gd name="connsiteY3" fmla="*/ 955742 h 2607068"/>
                      <a:gd name="connsiteX4" fmla="*/ 4161487 w 4673528"/>
                      <a:gd name="connsiteY4" fmla="*/ 913903 h 2607068"/>
                      <a:gd name="connsiteX5" fmla="*/ 4536757 w 4673528"/>
                      <a:gd name="connsiteY5" fmla="*/ 1148051 h 2607068"/>
                      <a:gd name="connsiteX6" fmla="*/ 4641921 w 4673528"/>
                      <a:gd name="connsiteY6" fmla="*/ 1165616 h 2607068"/>
                      <a:gd name="connsiteX7" fmla="*/ 4659485 w 4673528"/>
                      <a:gd name="connsiteY7" fmla="*/ 1060453 h 2607068"/>
                      <a:gd name="connsiteX8" fmla="*/ 4188399 w 4673528"/>
                      <a:gd name="connsiteY8" fmla="*/ 765543 h 2607068"/>
                      <a:gd name="connsiteX9" fmla="*/ 3645621 w 4673528"/>
                      <a:gd name="connsiteY9" fmla="*/ 849222 h 2607068"/>
                      <a:gd name="connsiteX10" fmla="*/ 3486180 w 4673528"/>
                      <a:gd name="connsiteY10" fmla="*/ 749637 h 2607068"/>
                      <a:gd name="connsiteX11" fmla="*/ 3692662 w 4673528"/>
                      <a:gd name="connsiteY11" fmla="*/ 494456 h 2607068"/>
                      <a:gd name="connsiteX12" fmla="*/ 3802876 w 4673528"/>
                      <a:gd name="connsiteY12" fmla="*/ 75386 h 2607068"/>
                      <a:gd name="connsiteX13" fmla="*/ 3727490 w 4673528"/>
                      <a:gd name="connsiteY13" fmla="*/ 0 h 2607068"/>
                      <a:gd name="connsiteX14" fmla="*/ 3652104 w 4673528"/>
                      <a:gd name="connsiteY14" fmla="*/ 75386 h 2607068"/>
                      <a:gd name="connsiteX15" fmla="*/ 3560134 w 4673528"/>
                      <a:gd name="connsiteY15" fmla="*/ 422161 h 2607068"/>
                      <a:gd name="connsiteX16" fmla="*/ 3342419 w 4673528"/>
                      <a:gd name="connsiteY16" fmla="*/ 676060 h 2607068"/>
                      <a:gd name="connsiteX17" fmla="*/ 2835073 w 4673528"/>
                      <a:gd name="connsiteY17" fmla="*/ 499054 h 2607068"/>
                      <a:gd name="connsiteX18" fmla="*/ 2585546 w 4673528"/>
                      <a:gd name="connsiteY18" fmla="*/ 414547 h 2607068"/>
                      <a:gd name="connsiteX19" fmla="*/ 2411253 w 4673528"/>
                      <a:gd name="connsiteY19" fmla="*/ 186429 h 2607068"/>
                      <a:gd name="connsiteX20" fmla="*/ 2408464 w 4673528"/>
                      <a:gd name="connsiteY20" fmla="*/ 177383 h 2607068"/>
                      <a:gd name="connsiteX21" fmla="*/ 2313569 w 4673528"/>
                      <a:gd name="connsiteY21" fmla="*/ 128789 h 2607068"/>
                      <a:gd name="connsiteX22" fmla="*/ 2262970 w 4673528"/>
                      <a:gd name="connsiteY22" fmla="*/ 184922 h 2607068"/>
                      <a:gd name="connsiteX23" fmla="*/ 2088074 w 4673528"/>
                      <a:gd name="connsiteY23" fmla="*/ 414848 h 2607068"/>
                      <a:gd name="connsiteX24" fmla="*/ 1838019 w 4673528"/>
                      <a:gd name="connsiteY24" fmla="*/ 499582 h 2607068"/>
                      <a:gd name="connsiteX25" fmla="*/ 1332482 w 4673528"/>
                      <a:gd name="connsiteY25" fmla="*/ 675834 h 2607068"/>
                      <a:gd name="connsiteX26" fmla="*/ 1115521 w 4673528"/>
                      <a:gd name="connsiteY26" fmla="*/ 422387 h 2607068"/>
                      <a:gd name="connsiteX27" fmla="*/ 1023475 w 4673528"/>
                      <a:gd name="connsiteY27" fmla="*/ 75612 h 2607068"/>
                      <a:gd name="connsiteX28" fmla="*/ 948090 w 4673528"/>
                      <a:gd name="connsiteY28" fmla="*/ 226 h 2607068"/>
                      <a:gd name="connsiteX29" fmla="*/ 872704 w 4673528"/>
                      <a:gd name="connsiteY29" fmla="*/ 75612 h 2607068"/>
                      <a:gd name="connsiteX30" fmla="*/ 982993 w 4673528"/>
                      <a:gd name="connsiteY30" fmla="*/ 494682 h 2607068"/>
                      <a:gd name="connsiteX31" fmla="*/ 1188495 w 4673528"/>
                      <a:gd name="connsiteY31" fmla="*/ 748958 h 2607068"/>
                      <a:gd name="connsiteX32" fmla="*/ 1027471 w 4673528"/>
                      <a:gd name="connsiteY32" fmla="*/ 849448 h 2607068"/>
                      <a:gd name="connsiteX33" fmla="*/ 484693 w 4673528"/>
                      <a:gd name="connsiteY33" fmla="*/ 765769 h 2607068"/>
                      <a:gd name="connsiteX34" fmla="*/ 13607 w 4673528"/>
                      <a:gd name="connsiteY34" fmla="*/ 1060754 h 2607068"/>
                      <a:gd name="connsiteX35" fmla="*/ 33825 w 4673528"/>
                      <a:gd name="connsiteY35" fmla="*/ 1165428 h 2607068"/>
                      <a:gd name="connsiteX36" fmla="*/ 136259 w 4673528"/>
                      <a:gd name="connsiteY36" fmla="*/ 1148353 h 2607068"/>
                      <a:gd name="connsiteX37" fmla="*/ 511681 w 4673528"/>
                      <a:gd name="connsiteY37" fmla="*/ 913903 h 2607068"/>
                      <a:gd name="connsiteX38" fmla="*/ 893435 w 4673528"/>
                      <a:gd name="connsiteY38" fmla="*/ 955742 h 2607068"/>
                      <a:gd name="connsiteX39" fmla="*/ 472782 w 4673528"/>
                      <a:gd name="connsiteY39" fmla="*/ 1541565 h 2607068"/>
                      <a:gd name="connsiteX40" fmla="*/ 327438 w 4673528"/>
                      <a:gd name="connsiteY40" fmla="*/ 1977974 h 2607068"/>
                      <a:gd name="connsiteX41" fmla="*/ 225969 w 4673528"/>
                      <a:gd name="connsiteY41" fmla="*/ 2275974 h 2607068"/>
                      <a:gd name="connsiteX42" fmla="*/ 32679 w 4673528"/>
                      <a:gd name="connsiteY42" fmla="*/ 2469565 h 2607068"/>
                      <a:gd name="connsiteX43" fmla="*/ 13275 w 4673528"/>
                      <a:gd name="connsiteY43" fmla="*/ 2574396 h 2607068"/>
                      <a:gd name="connsiteX44" fmla="*/ 75197 w 4673528"/>
                      <a:gd name="connsiteY44" fmla="*/ 2607069 h 2607068"/>
                      <a:gd name="connsiteX45" fmla="*/ 117790 w 4673528"/>
                      <a:gd name="connsiteY45" fmla="*/ 2593725 h 2607068"/>
                      <a:gd name="connsiteX46" fmla="*/ 347717 w 4673528"/>
                      <a:gd name="connsiteY46" fmla="*/ 2364251 h 2607068"/>
                      <a:gd name="connsiteX47" fmla="*/ 471953 w 4673528"/>
                      <a:gd name="connsiteY47" fmla="*/ 2020567 h 2607068"/>
                      <a:gd name="connsiteX48" fmla="*/ 602069 w 4673528"/>
                      <a:gd name="connsiteY48" fmla="*/ 1624490 h 2607068"/>
                      <a:gd name="connsiteX49" fmla="*/ 755102 w 4673528"/>
                      <a:gd name="connsiteY49" fmla="*/ 1967721 h 2607068"/>
                      <a:gd name="connsiteX50" fmla="*/ 771536 w 4673528"/>
                      <a:gd name="connsiteY50" fmla="*/ 2216495 h 2607068"/>
                      <a:gd name="connsiteX51" fmla="*/ 816323 w 4673528"/>
                      <a:gd name="connsiteY51" fmla="*/ 2313245 h 2607068"/>
                      <a:gd name="connsiteX52" fmla="*/ 911151 w 4673528"/>
                      <a:gd name="connsiteY52" fmla="*/ 2273185 h 2607068"/>
                      <a:gd name="connsiteX53" fmla="*/ 902933 w 4673528"/>
                      <a:gd name="connsiteY53" fmla="*/ 1938472 h 2607068"/>
                      <a:gd name="connsiteX54" fmla="*/ 678284 w 4673528"/>
                      <a:gd name="connsiteY54" fmla="*/ 1464144 h 2607068"/>
                      <a:gd name="connsiteX55" fmla="*/ 1383292 w 4673528"/>
                      <a:gd name="connsiteY55" fmla="*/ 817183 h 2607068"/>
                      <a:gd name="connsiteX56" fmla="*/ 1280466 w 4673528"/>
                      <a:gd name="connsiteY56" fmla="*/ 1098146 h 2607068"/>
                      <a:gd name="connsiteX57" fmla="*/ 1288004 w 4673528"/>
                      <a:gd name="connsiteY57" fmla="*/ 1618308 h 2607068"/>
                      <a:gd name="connsiteX58" fmla="*/ 1375972 w 4673528"/>
                      <a:gd name="connsiteY58" fmla="*/ 1678541 h 2607068"/>
                      <a:gd name="connsiteX59" fmla="*/ 1436590 w 4673528"/>
                      <a:gd name="connsiteY59" fmla="*/ 1592828 h 2607068"/>
                      <a:gd name="connsiteX60" fmla="*/ 1429956 w 4673528"/>
                      <a:gd name="connsiteY60" fmla="*/ 1120535 h 2607068"/>
                      <a:gd name="connsiteX61" fmla="*/ 1633498 w 4673528"/>
                      <a:gd name="connsiteY61" fmla="*/ 719407 h 2607068"/>
                      <a:gd name="connsiteX62" fmla="*/ 1880386 w 4673528"/>
                      <a:gd name="connsiteY62" fmla="*/ 644474 h 2607068"/>
                      <a:gd name="connsiteX63" fmla="*/ 2160972 w 4673528"/>
                      <a:gd name="connsiteY63" fmla="*/ 547377 h 2607068"/>
                      <a:gd name="connsiteX64" fmla="*/ 2336772 w 4673528"/>
                      <a:gd name="connsiteY64" fmla="*/ 382885 h 2607068"/>
                      <a:gd name="connsiteX65" fmla="*/ 2513628 w 4673528"/>
                      <a:gd name="connsiteY65" fmla="*/ 547151 h 2607068"/>
                      <a:gd name="connsiteX66" fmla="*/ 2794214 w 4673528"/>
                      <a:gd name="connsiteY66" fmla="*/ 644247 h 2607068"/>
                      <a:gd name="connsiteX67" fmla="*/ 3040801 w 4673528"/>
                      <a:gd name="connsiteY67" fmla="*/ 719106 h 2607068"/>
                      <a:gd name="connsiteX68" fmla="*/ 3243136 w 4673528"/>
                      <a:gd name="connsiteY68" fmla="*/ 1119028 h 2607068"/>
                      <a:gd name="connsiteX69" fmla="*/ 3236427 w 4673528"/>
                      <a:gd name="connsiteY69" fmla="*/ 1591320 h 2607068"/>
                      <a:gd name="connsiteX70" fmla="*/ 3297942 w 4673528"/>
                      <a:gd name="connsiteY70" fmla="*/ 1678391 h 2607068"/>
                      <a:gd name="connsiteX71" fmla="*/ 3310757 w 4673528"/>
                      <a:gd name="connsiteY71" fmla="*/ 1679446 h 2607068"/>
                      <a:gd name="connsiteX72" fmla="*/ 3385012 w 4673528"/>
                      <a:gd name="connsiteY72" fmla="*/ 1616876 h 2607068"/>
                      <a:gd name="connsiteX73" fmla="*/ 3392551 w 4673528"/>
                      <a:gd name="connsiteY73" fmla="*/ 1096713 h 2607068"/>
                      <a:gd name="connsiteX74" fmla="*/ 3290102 w 4673528"/>
                      <a:gd name="connsiteY74" fmla="*/ 816655 h 2607068"/>
                      <a:gd name="connsiteX75" fmla="*/ 3994582 w 4673528"/>
                      <a:gd name="connsiteY75" fmla="*/ 1461581 h 2607068"/>
                      <a:gd name="connsiteX76" fmla="*/ 3769103 w 4673528"/>
                      <a:gd name="connsiteY76" fmla="*/ 1935682 h 2607068"/>
                      <a:gd name="connsiteX77" fmla="*/ 3760811 w 4673528"/>
                      <a:gd name="connsiteY77" fmla="*/ 2270396 h 2607068"/>
                      <a:gd name="connsiteX78" fmla="*/ 3828658 w 4673528"/>
                      <a:gd name="connsiteY78" fmla="*/ 2314421 h 2607068"/>
                      <a:gd name="connsiteX79" fmla="*/ 3856249 w 4673528"/>
                      <a:gd name="connsiteY79" fmla="*/ 2309370 h 2607068"/>
                      <a:gd name="connsiteX80" fmla="*/ 3900953 w 4673528"/>
                      <a:gd name="connsiteY80" fmla="*/ 2214082 h 2607068"/>
                      <a:gd name="connsiteX81" fmla="*/ 3917312 w 4673528"/>
                      <a:gd name="connsiteY81" fmla="*/ 1965309 h 2607068"/>
                      <a:gd name="connsiteX82" fmla="*/ 4070647 w 4673528"/>
                      <a:gd name="connsiteY82" fmla="*/ 1621776 h 2607068"/>
                      <a:gd name="connsiteX83" fmla="*/ 4201667 w 4673528"/>
                      <a:gd name="connsiteY83" fmla="*/ 2020265 h 2607068"/>
                      <a:gd name="connsiteX84" fmla="*/ 4326054 w 4673528"/>
                      <a:gd name="connsiteY84" fmla="*/ 2364402 h 2607068"/>
                      <a:gd name="connsiteX85" fmla="*/ 4556056 w 4673528"/>
                      <a:gd name="connsiteY85" fmla="*/ 2593952 h 2607068"/>
                      <a:gd name="connsiteX86" fmla="*/ 4660684 w 4673528"/>
                      <a:gd name="connsiteY86" fmla="*/ 2573484 h 2607068"/>
                      <a:gd name="connsiteX87" fmla="*/ 4641468 w 4673528"/>
                      <a:gd name="connsiteY87" fmla="*/ 2469716 h 2607068"/>
                      <a:gd name="connsiteX88" fmla="*/ 4447576 w 4673528"/>
                      <a:gd name="connsiteY88" fmla="*/ 2275974 h 260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4673528" h="2607068">
                        <a:moveTo>
                          <a:pt x="4447576" y="2275974"/>
                        </a:moveTo>
                        <a:cubicBezTo>
                          <a:pt x="4404983" y="2179669"/>
                          <a:pt x="4370878" y="2079835"/>
                          <a:pt x="4345655" y="1977597"/>
                        </a:cubicBezTo>
                        <a:cubicBezTo>
                          <a:pt x="4305187" y="1829743"/>
                          <a:pt x="4256744" y="1684180"/>
                          <a:pt x="4200537" y="1541565"/>
                        </a:cubicBezTo>
                        <a:cubicBezTo>
                          <a:pt x="4106779" y="1316772"/>
                          <a:pt x="3962867" y="1116397"/>
                          <a:pt x="3779808" y="955742"/>
                        </a:cubicBezTo>
                        <a:cubicBezTo>
                          <a:pt x="3901104" y="908324"/>
                          <a:pt x="4032796" y="893888"/>
                          <a:pt x="4161487" y="913903"/>
                        </a:cubicBezTo>
                        <a:cubicBezTo>
                          <a:pt x="4310005" y="945919"/>
                          <a:pt x="4442714" y="1028723"/>
                          <a:pt x="4536757" y="1148051"/>
                        </a:cubicBezTo>
                        <a:cubicBezTo>
                          <a:pt x="4560949" y="1181945"/>
                          <a:pt x="4608027" y="1189807"/>
                          <a:pt x="4641921" y="1165616"/>
                        </a:cubicBezTo>
                        <a:cubicBezTo>
                          <a:pt x="4675814" y="1141425"/>
                          <a:pt x="4683677" y="1094346"/>
                          <a:pt x="4659485" y="1060453"/>
                        </a:cubicBezTo>
                        <a:cubicBezTo>
                          <a:pt x="4542924" y="908814"/>
                          <a:pt x="4375726" y="804141"/>
                          <a:pt x="4188399" y="765543"/>
                        </a:cubicBezTo>
                        <a:cubicBezTo>
                          <a:pt x="4003177" y="736738"/>
                          <a:pt x="3813573" y="765965"/>
                          <a:pt x="3645621" y="849222"/>
                        </a:cubicBezTo>
                        <a:cubicBezTo>
                          <a:pt x="3594276" y="813225"/>
                          <a:pt x="3541054" y="779987"/>
                          <a:pt x="3486180" y="749637"/>
                        </a:cubicBezTo>
                        <a:cubicBezTo>
                          <a:pt x="3567695" y="675676"/>
                          <a:pt x="3637336" y="589608"/>
                          <a:pt x="3692662" y="494456"/>
                        </a:cubicBezTo>
                        <a:cubicBezTo>
                          <a:pt x="3760547" y="364868"/>
                          <a:pt x="3798225" y="221604"/>
                          <a:pt x="3802876" y="75386"/>
                        </a:cubicBezTo>
                        <a:cubicBezTo>
                          <a:pt x="3802876" y="33750"/>
                          <a:pt x="3769126" y="0"/>
                          <a:pt x="3727490" y="0"/>
                        </a:cubicBezTo>
                        <a:cubicBezTo>
                          <a:pt x="3685855" y="0"/>
                          <a:pt x="3652104" y="33750"/>
                          <a:pt x="3652104" y="75386"/>
                        </a:cubicBezTo>
                        <a:cubicBezTo>
                          <a:pt x="3647514" y="196365"/>
                          <a:pt x="3616100" y="314811"/>
                          <a:pt x="3560134" y="422161"/>
                        </a:cubicBezTo>
                        <a:cubicBezTo>
                          <a:pt x="3502237" y="518346"/>
                          <a:pt x="3428646" y="604165"/>
                          <a:pt x="3342419" y="676060"/>
                        </a:cubicBezTo>
                        <a:cubicBezTo>
                          <a:pt x="3178161" y="603954"/>
                          <a:pt x="3008535" y="544768"/>
                          <a:pt x="2835073" y="499054"/>
                        </a:cubicBezTo>
                        <a:cubicBezTo>
                          <a:pt x="2749547" y="478369"/>
                          <a:pt x="2666043" y="450091"/>
                          <a:pt x="2585546" y="414547"/>
                        </a:cubicBezTo>
                        <a:cubicBezTo>
                          <a:pt x="2499538" y="364581"/>
                          <a:pt x="2436854" y="282546"/>
                          <a:pt x="2411253" y="186429"/>
                        </a:cubicBezTo>
                        <a:lnTo>
                          <a:pt x="2408464" y="177383"/>
                        </a:lnTo>
                        <a:cubicBezTo>
                          <a:pt x="2395679" y="137760"/>
                          <a:pt x="2353191" y="116004"/>
                          <a:pt x="2313569" y="128789"/>
                        </a:cubicBezTo>
                        <a:cubicBezTo>
                          <a:pt x="2287869" y="137082"/>
                          <a:pt x="2268563" y="158499"/>
                          <a:pt x="2262970" y="184922"/>
                        </a:cubicBezTo>
                        <a:cubicBezTo>
                          <a:pt x="2237519" y="281747"/>
                          <a:pt x="2174595" y="364476"/>
                          <a:pt x="2088074" y="414848"/>
                        </a:cubicBezTo>
                        <a:cubicBezTo>
                          <a:pt x="2007419" y="450498"/>
                          <a:pt x="1923733" y="478859"/>
                          <a:pt x="1838019" y="499582"/>
                        </a:cubicBezTo>
                        <a:cubicBezTo>
                          <a:pt x="1665197" y="545153"/>
                          <a:pt x="1496175" y="604082"/>
                          <a:pt x="1332482" y="675834"/>
                        </a:cubicBezTo>
                        <a:cubicBezTo>
                          <a:pt x="1246512" y="604059"/>
                          <a:pt x="1173177" y="518391"/>
                          <a:pt x="1115521" y="422387"/>
                        </a:cubicBezTo>
                        <a:cubicBezTo>
                          <a:pt x="1059842" y="314917"/>
                          <a:pt x="1028421" y="196546"/>
                          <a:pt x="1023475" y="75612"/>
                        </a:cubicBezTo>
                        <a:cubicBezTo>
                          <a:pt x="1023475" y="33976"/>
                          <a:pt x="989725" y="226"/>
                          <a:pt x="948090" y="226"/>
                        </a:cubicBezTo>
                        <a:cubicBezTo>
                          <a:pt x="906454" y="226"/>
                          <a:pt x="872704" y="33976"/>
                          <a:pt x="872704" y="75612"/>
                        </a:cubicBezTo>
                        <a:cubicBezTo>
                          <a:pt x="877355" y="221838"/>
                          <a:pt x="915063" y="365109"/>
                          <a:pt x="982993" y="494682"/>
                        </a:cubicBezTo>
                        <a:cubicBezTo>
                          <a:pt x="1038100" y="589442"/>
                          <a:pt x="1107403" y="675193"/>
                          <a:pt x="1188495" y="748958"/>
                        </a:cubicBezTo>
                        <a:cubicBezTo>
                          <a:pt x="1133064" y="779550"/>
                          <a:pt x="1079314" y="813097"/>
                          <a:pt x="1027471" y="849448"/>
                        </a:cubicBezTo>
                        <a:cubicBezTo>
                          <a:pt x="859496" y="766259"/>
                          <a:pt x="669916" y="737032"/>
                          <a:pt x="484693" y="765769"/>
                        </a:cubicBezTo>
                        <a:cubicBezTo>
                          <a:pt x="297321" y="804299"/>
                          <a:pt x="130085" y="909018"/>
                          <a:pt x="13607" y="1060754"/>
                        </a:cubicBezTo>
                        <a:cubicBezTo>
                          <a:pt x="-9718" y="1095243"/>
                          <a:pt x="-664" y="1142111"/>
                          <a:pt x="33825" y="1165428"/>
                        </a:cubicBezTo>
                        <a:cubicBezTo>
                          <a:pt x="67078" y="1187908"/>
                          <a:pt x="112106" y="1180407"/>
                          <a:pt x="136259" y="1148353"/>
                        </a:cubicBezTo>
                        <a:cubicBezTo>
                          <a:pt x="230281" y="1028874"/>
                          <a:pt x="363058" y="945949"/>
                          <a:pt x="511681" y="913903"/>
                        </a:cubicBezTo>
                        <a:cubicBezTo>
                          <a:pt x="640395" y="893850"/>
                          <a:pt x="772124" y="908287"/>
                          <a:pt x="893435" y="955742"/>
                        </a:cubicBezTo>
                        <a:cubicBezTo>
                          <a:pt x="710375" y="1116382"/>
                          <a:pt x="566486" y="1316765"/>
                          <a:pt x="472782" y="1541565"/>
                        </a:cubicBezTo>
                        <a:cubicBezTo>
                          <a:pt x="416438" y="1684286"/>
                          <a:pt x="367920" y="1829969"/>
                          <a:pt x="327438" y="1977974"/>
                        </a:cubicBezTo>
                        <a:cubicBezTo>
                          <a:pt x="302365" y="2080077"/>
                          <a:pt x="268411" y="2179789"/>
                          <a:pt x="225969" y="2275974"/>
                        </a:cubicBezTo>
                        <a:cubicBezTo>
                          <a:pt x="171698" y="2349905"/>
                          <a:pt x="106527" y="2415182"/>
                          <a:pt x="32679" y="2469565"/>
                        </a:cubicBezTo>
                        <a:cubicBezTo>
                          <a:pt x="-1629" y="2493153"/>
                          <a:pt x="-10313" y="2540088"/>
                          <a:pt x="13275" y="2574396"/>
                        </a:cubicBezTo>
                        <a:cubicBezTo>
                          <a:pt x="27297" y="2594796"/>
                          <a:pt x="50440" y="2607009"/>
                          <a:pt x="75197" y="2607069"/>
                        </a:cubicBezTo>
                        <a:cubicBezTo>
                          <a:pt x="90425" y="2607084"/>
                          <a:pt x="105291" y="2602425"/>
                          <a:pt x="117790" y="2593725"/>
                        </a:cubicBezTo>
                        <a:cubicBezTo>
                          <a:pt x="205886" y="2529640"/>
                          <a:pt x="283458" y="2452219"/>
                          <a:pt x="347717" y="2364251"/>
                        </a:cubicBezTo>
                        <a:cubicBezTo>
                          <a:pt x="403759" y="2255514"/>
                          <a:pt x="445515" y="2140001"/>
                          <a:pt x="471953" y="2020567"/>
                        </a:cubicBezTo>
                        <a:cubicBezTo>
                          <a:pt x="510776" y="1888566"/>
                          <a:pt x="554877" y="1741639"/>
                          <a:pt x="602069" y="1624490"/>
                        </a:cubicBezTo>
                        <a:cubicBezTo>
                          <a:pt x="671348" y="1729849"/>
                          <a:pt x="723033" y="1845770"/>
                          <a:pt x="755102" y="1967721"/>
                        </a:cubicBezTo>
                        <a:cubicBezTo>
                          <a:pt x="777733" y="2048618"/>
                          <a:pt x="783326" y="2133329"/>
                          <a:pt x="771536" y="2216495"/>
                        </a:cubicBezTo>
                        <a:cubicBezTo>
                          <a:pt x="757190" y="2255582"/>
                          <a:pt x="777243" y="2298891"/>
                          <a:pt x="816323" y="2313245"/>
                        </a:cubicBezTo>
                        <a:cubicBezTo>
                          <a:pt x="853548" y="2326905"/>
                          <a:pt x="894995" y="2309400"/>
                          <a:pt x="911151" y="2273185"/>
                        </a:cubicBezTo>
                        <a:cubicBezTo>
                          <a:pt x="920574" y="2251474"/>
                          <a:pt x="947788" y="2163046"/>
                          <a:pt x="902933" y="1938472"/>
                        </a:cubicBezTo>
                        <a:cubicBezTo>
                          <a:pt x="856895" y="1768250"/>
                          <a:pt x="780816" y="1607618"/>
                          <a:pt x="678284" y="1464144"/>
                        </a:cubicBezTo>
                        <a:cubicBezTo>
                          <a:pt x="834988" y="1176238"/>
                          <a:pt x="1083008" y="948633"/>
                          <a:pt x="1383292" y="817183"/>
                        </a:cubicBezTo>
                        <a:cubicBezTo>
                          <a:pt x="1332565" y="903967"/>
                          <a:pt x="1297744" y="999119"/>
                          <a:pt x="1280466" y="1098146"/>
                        </a:cubicBezTo>
                        <a:cubicBezTo>
                          <a:pt x="1258612" y="1271028"/>
                          <a:pt x="1261144" y="1446127"/>
                          <a:pt x="1288004" y="1618308"/>
                        </a:cubicBezTo>
                        <a:cubicBezTo>
                          <a:pt x="1295664" y="1659235"/>
                          <a:pt x="1335045" y="1686201"/>
                          <a:pt x="1375972" y="1678541"/>
                        </a:cubicBezTo>
                        <a:cubicBezTo>
                          <a:pt x="1416017" y="1671048"/>
                          <a:pt x="1442869" y="1633091"/>
                          <a:pt x="1436590" y="1592828"/>
                        </a:cubicBezTo>
                        <a:cubicBezTo>
                          <a:pt x="1412851" y="1436440"/>
                          <a:pt x="1410619" y="1277534"/>
                          <a:pt x="1429956" y="1120535"/>
                        </a:cubicBezTo>
                        <a:cubicBezTo>
                          <a:pt x="1464196" y="972274"/>
                          <a:pt x="1534064" y="834589"/>
                          <a:pt x="1633498" y="719407"/>
                        </a:cubicBezTo>
                        <a:cubicBezTo>
                          <a:pt x="1720870" y="690157"/>
                          <a:pt x="1804473" y="666109"/>
                          <a:pt x="1880386" y="644474"/>
                        </a:cubicBezTo>
                        <a:cubicBezTo>
                          <a:pt x="1976880" y="621413"/>
                          <a:pt x="2070864" y="588892"/>
                          <a:pt x="2160972" y="547377"/>
                        </a:cubicBezTo>
                        <a:cubicBezTo>
                          <a:pt x="2232325" y="507995"/>
                          <a:pt x="2292747" y="451463"/>
                          <a:pt x="2336772" y="382885"/>
                        </a:cubicBezTo>
                        <a:cubicBezTo>
                          <a:pt x="2381122" y="451516"/>
                          <a:pt x="2441913" y="507980"/>
                          <a:pt x="2513628" y="547151"/>
                        </a:cubicBezTo>
                        <a:cubicBezTo>
                          <a:pt x="2603744" y="588650"/>
                          <a:pt x="2697720" y="621172"/>
                          <a:pt x="2794214" y="644247"/>
                        </a:cubicBezTo>
                        <a:cubicBezTo>
                          <a:pt x="2870052" y="665883"/>
                          <a:pt x="2953504" y="689479"/>
                          <a:pt x="3040801" y="719106"/>
                        </a:cubicBezTo>
                        <a:cubicBezTo>
                          <a:pt x="3139677" y="834031"/>
                          <a:pt x="3209122" y="971286"/>
                          <a:pt x="3243136" y="1119028"/>
                        </a:cubicBezTo>
                        <a:cubicBezTo>
                          <a:pt x="3262473" y="1276026"/>
                          <a:pt x="3260211" y="1434932"/>
                          <a:pt x="3236427" y="1591320"/>
                        </a:cubicBezTo>
                        <a:cubicBezTo>
                          <a:pt x="3229371" y="1632352"/>
                          <a:pt x="3256909" y="1671334"/>
                          <a:pt x="3297942" y="1678391"/>
                        </a:cubicBezTo>
                        <a:cubicBezTo>
                          <a:pt x="3302178" y="1679069"/>
                          <a:pt x="3306468" y="1679423"/>
                          <a:pt x="3310757" y="1679446"/>
                        </a:cubicBezTo>
                        <a:cubicBezTo>
                          <a:pt x="3347433" y="1679431"/>
                          <a:pt x="3378778" y="1653016"/>
                          <a:pt x="3385012" y="1616876"/>
                        </a:cubicBezTo>
                        <a:cubicBezTo>
                          <a:pt x="3411880" y="1444694"/>
                          <a:pt x="3414421" y="1269596"/>
                          <a:pt x="3392551" y="1096713"/>
                        </a:cubicBezTo>
                        <a:cubicBezTo>
                          <a:pt x="3375288" y="998018"/>
                          <a:pt x="3340595" y="903190"/>
                          <a:pt x="3290102" y="816655"/>
                        </a:cubicBezTo>
                        <a:cubicBezTo>
                          <a:pt x="3589851" y="947713"/>
                          <a:pt x="3837629" y="1174542"/>
                          <a:pt x="3994582" y="1461581"/>
                        </a:cubicBezTo>
                        <a:cubicBezTo>
                          <a:pt x="3891703" y="1604874"/>
                          <a:pt x="3815337" y="1765446"/>
                          <a:pt x="3769103" y="1935682"/>
                        </a:cubicBezTo>
                        <a:cubicBezTo>
                          <a:pt x="3723872" y="2160182"/>
                          <a:pt x="3751388" y="2248609"/>
                          <a:pt x="3760811" y="2270396"/>
                        </a:cubicBezTo>
                        <a:cubicBezTo>
                          <a:pt x="3772435" y="2297452"/>
                          <a:pt x="3799220" y="2314828"/>
                          <a:pt x="3828658" y="2314421"/>
                        </a:cubicBezTo>
                        <a:cubicBezTo>
                          <a:pt x="3838081" y="2314391"/>
                          <a:pt x="3847429" y="2312680"/>
                          <a:pt x="3856249" y="2309370"/>
                        </a:cubicBezTo>
                        <a:cubicBezTo>
                          <a:pt x="3893905" y="2294323"/>
                          <a:pt x="3913452" y="2252657"/>
                          <a:pt x="3900953" y="2214082"/>
                        </a:cubicBezTo>
                        <a:cubicBezTo>
                          <a:pt x="3888658" y="2130939"/>
                          <a:pt x="3894236" y="2046130"/>
                          <a:pt x="3917312" y="1965309"/>
                        </a:cubicBezTo>
                        <a:cubicBezTo>
                          <a:pt x="3949389" y="1843214"/>
                          <a:pt x="4001186" y="1727180"/>
                          <a:pt x="4070647" y="1621776"/>
                        </a:cubicBezTo>
                        <a:cubicBezTo>
                          <a:pt x="4118442" y="1738850"/>
                          <a:pt x="4162618" y="1887360"/>
                          <a:pt x="4201667" y="2020265"/>
                        </a:cubicBezTo>
                        <a:cubicBezTo>
                          <a:pt x="4228158" y="2139850"/>
                          <a:pt x="4269959" y="2255514"/>
                          <a:pt x="4326054" y="2364402"/>
                        </a:cubicBezTo>
                        <a:cubicBezTo>
                          <a:pt x="4390336" y="2452392"/>
                          <a:pt x="4467938" y="2529843"/>
                          <a:pt x="4556056" y="2593952"/>
                        </a:cubicBezTo>
                        <a:cubicBezTo>
                          <a:pt x="4590598" y="2617193"/>
                          <a:pt x="4637443" y="2608026"/>
                          <a:pt x="4660684" y="2573484"/>
                        </a:cubicBezTo>
                        <a:cubicBezTo>
                          <a:pt x="4683594" y="2539433"/>
                          <a:pt x="4675053" y="2493304"/>
                          <a:pt x="4641468" y="2469716"/>
                        </a:cubicBezTo>
                        <a:cubicBezTo>
                          <a:pt x="4567349" y="2415385"/>
                          <a:pt x="4501967" y="2350048"/>
                          <a:pt x="4447576" y="2275974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0B2178B1-A844-C595-62BD-56E14E4135F0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2B09605-F97C-5004-BF63-941DBFCFA389}"/>
              </a:ext>
            </a:extLst>
          </p:cNvPr>
          <p:cNvSpPr txBox="1">
            <a:spLocks/>
          </p:cNvSpPr>
          <p:nvPr/>
        </p:nvSpPr>
        <p:spPr>
          <a:xfrm>
            <a:off x="14198126" y="2004538"/>
            <a:ext cx="5088899" cy="3970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À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partir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du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ventricule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gauche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, le sang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va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dans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tous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les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organes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et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les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muscles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,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jusqu’aux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doigts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et à la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pointe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des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pieds</a:t>
            </a:r>
            <a:endParaRPr lang="de-CH" sz="1800" b="1" dirty="0">
              <a:solidFill>
                <a:srgbClr val="283583"/>
              </a:solidFill>
              <a:latin typeface="Arial" panose="020B0604020202020204" pitchFamily="34" charset="0"/>
            </a:endParaRPr>
          </a:p>
          <a:p>
            <a:endParaRPr lang="de-CH" sz="1800" dirty="0">
              <a:solidFill>
                <a:srgbClr val="283583"/>
              </a:solidFill>
              <a:latin typeface="Arial" panose="020B0604020202020204" pitchFamily="34" charset="0"/>
            </a:endParaRPr>
          </a:p>
          <a:p>
            <a:pPr marL="355600" indent="-355600">
              <a:lnSpc>
                <a:spcPct val="120000"/>
              </a:lnSpc>
              <a:spcBef>
                <a:spcPct val="20000"/>
              </a:spcBef>
            </a:pPr>
            <a:r>
              <a:rPr lang="de-CH" dirty="0">
                <a:latin typeface="Arial" panose="020B0604020202020204" pitchFamily="34" charset="0"/>
              </a:rPr>
              <a:t>Cela </a:t>
            </a:r>
            <a:r>
              <a:rPr lang="de-CH" dirty="0" err="1">
                <a:latin typeface="Arial" panose="020B0604020202020204" pitchFamily="34" charset="0"/>
              </a:rPr>
              <a:t>permet</a:t>
            </a:r>
            <a:r>
              <a:rPr lang="de-CH" dirty="0">
                <a:latin typeface="Arial" panose="020B0604020202020204" pitchFamily="34" charset="0"/>
              </a:rPr>
              <a:t> par exemple: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muscles</a:t>
            </a:r>
            <a:r>
              <a:rPr lang="de-CH" dirty="0">
                <a:latin typeface="Arial" panose="020B0604020202020204" pitchFamily="34" charset="0"/>
              </a:rPr>
              <a:t> → </a:t>
            </a:r>
            <a:r>
              <a:rPr lang="de-CH" b="1" dirty="0" err="1">
                <a:latin typeface="Arial" panose="020B0604020202020204" pitchFamily="34" charset="0"/>
              </a:rPr>
              <a:t>mouvement</a:t>
            </a:r>
            <a:endParaRPr lang="de-CH" b="1" dirty="0">
              <a:latin typeface="Arial" panose="020B0604020202020204" pitchFamily="34" charset="0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l’estomac</a:t>
            </a:r>
            <a:r>
              <a:rPr lang="de-CH" dirty="0">
                <a:latin typeface="Arial" panose="020B0604020202020204" pitchFamily="34" charset="0"/>
              </a:rPr>
              <a:t>, </a:t>
            </a:r>
            <a:r>
              <a:rPr lang="de-CH" dirty="0" err="1">
                <a:latin typeface="Arial" panose="020B0604020202020204" pitchFamily="34" charset="0"/>
              </a:rPr>
              <a:t>l’intestin</a:t>
            </a:r>
            <a:r>
              <a:rPr lang="de-CH" dirty="0">
                <a:latin typeface="Arial" panose="020B0604020202020204" pitchFamily="34" charset="0"/>
              </a:rPr>
              <a:t>, le </a:t>
            </a:r>
            <a:r>
              <a:rPr lang="de-CH" dirty="0" err="1">
                <a:latin typeface="Arial" panose="020B0604020202020204" pitchFamily="34" charset="0"/>
              </a:rPr>
              <a:t>foie</a:t>
            </a:r>
            <a:r>
              <a:rPr lang="de-CH" dirty="0">
                <a:latin typeface="Arial" panose="020B0604020202020204" pitchFamily="34" charset="0"/>
              </a:rPr>
              <a:t>, la rate, le </a:t>
            </a:r>
            <a:r>
              <a:rPr lang="de-CH" dirty="0" err="1">
                <a:latin typeface="Arial" panose="020B0604020202020204" pitchFamily="34" charset="0"/>
              </a:rPr>
              <a:t>pancréas</a:t>
            </a:r>
            <a:r>
              <a:rPr lang="de-CH" dirty="0">
                <a:latin typeface="Arial" panose="020B0604020202020204" pitchFamily="34" charset="0"/>
              </a:rPr>
              <a:t> → </a:t>
            </a:r>
            <a:r>
              <a:rPr lang="de-CH" b="1" dirty="0" err="1">
                <a:latin typeface="Arial" panose="020B0604020202020204" pitchFamily="34" charset="0"/>
              </a:rPr>
              <a:t>digestion</a:t>
            </a:r>
            <a:endParaRPr lang="de-CH" b="1" dirty="0">
              <a:latin typeface="Arial" panose="020B0604020202020204" pitchFamily="34" charset="0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le </a:t>
            </a:r>
            <a:r>
              <a:rPr lang="de-CH" dirty="0" err="1">
                <a:latin typeface="Arial" panose="020B0604020202020204" pitchFamily="34" charset="0"/>
              </a:rPr>
              <a:t>cerveau</a:t>
            </a:r>
            <a:r>
              <a:rPr lang="de-CH" dirty="0">
                <a:latin typeface="Arial" panose="020B0604020202020204" pitchFamily="34" charset="0"/>
              </a:rPr>
              <a:t> → </a:t>
            </a:r>
            <a:r>
              <a:rPr lang="de-CH" b="1" dirty="0" err="1">
                <a:latin typeface="Arial" panose="020B0604020202020204" pitchFamily="34" charset="0"/>
              </a:rPr>
              <a:t>pensée</a:t>
            </a:r>
            <a:r>
              <a:rPr lang="de-CH" b="1" dirty="0">
                <a:latin typeface="Arial" panose="020B0604020202020204" pitchFamily="34" charset="0"/>
              </a:rPr>
              <a:t>, </a:t>
            </a:r>
            <a:r>
              <a:rPr lang="de-CH" b="1" dirty="0" err="1">
                <a:latin typeface="Arial" panose="020B0604020202020204" pitchFamily="34" charset="0"/>
              </a:rPr>
              <a:t>sensation</a:t>
            </a:r>
            <a:r>
              <a:rPr lang="de-CH" b="1" dirty="0">
                <a:latin typeface="Arial" panose="020B0604020202020204" pitchFamily="34" charset="0"/>
              </a:rPr>
              <a:t>, </a:t>
            </a:r>
            <a:r>
              <a:rPr lang="de-CH" b="1" dirty="0" err="1">
                <a:latin typeface="Arial" panose="020B0604020202020204" pitchFamily="34" charset="0"/>
              </a:rPr>
              <a:t>coordination</a:t>
            </a:r>
            <a:endParaRPr lang="de-CH" b="1" dirty="0">
              <a:latin typeface="Arial" panose="020B0604020202020204" pitchFamily="34" charset="0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organes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sensoriels</a:t>
            </a:r>
            <a:r>
              <a:rPr lang="de-CH" dirty="0">
                <a:latin typeface="Arial" panose="020B0604020202020204" pitchFamily="34" charset="0"/>
              </a:rPr>
              <a:t> → </a:t>
            </a:r>
            <a:r>
              <a:rPr lang="de-CH" b="1" dirty="0" err="1">
                <a:latin typeface="Arial" panose="020B0604020202020204" pitchFamily="34" charset="0"/>
              </a:rPr>
              <a:t>sentir</a:t>
            </a:r>
            <a:r>
              <a:rPr lang="de-CH" b="1" dirty="0">
                <a:latin typeface="Arial" panose="020B0604020202020204" pitchFamily="34" charset="0"/>
              </a:rPr>
              <a:t> (</a:t>
            </a:r>
            <a:r>
              <a:rPr lang="de-CH" b="1" dirty="0" err="1">
                <a:latin typeface="Arial" panose="020B0604020202020204" pitchFamily="34" charset="0"/>
              </a:rPr>
              <a:t>goût</a:t>
            </a:r>
            <a:r>
              <a:rPr lang="de-CH" b="1" dirty="0">
                <a:latin typeface="Arial" panose="020B0604020202020204" pitchFamily="34" charset="0"/>
              </a:rPr>
              <a:t> et </a:t>
            </a:r>
            <a:r>
              <a:rPr lang="de-CH" b="1" dirty="0" err="1">
                <a:latin typeface="Arial" panose="020B0604020202020204" pitchFamily="34" charset="0"/>
              </a:rPr>
              <a:t>odorat</a:t>
            </a:r>
            <a:r>
              <a:rPr lang="de-CH" b="1" dirty="0">
                <a:latin typeface="Arial" panose="020B0604020202020204" pitchFamily="34" charset="0"/>
              </a:rPr>
              <a:t>), </a:t>
            </a:r>
            <a:r>
              <a:rPr lang="de-CH" b="1" dirty="0" err="1">
                <a:latin typeface="Arial" panose="020B0604020202020204" pitchFamily="34" charset="0"/>
              </a:rPr>
              <a:t>écouter</a:t>
            </a:r>
            <a:endParaRPr lang="de-CH" b="1" dirty="0">
              <a:latin typeface="Arial" panose="020B0604020202020204" pitchFamily="34" charset="0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vaisseaux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qui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mènent</a:t>
            </a:r>
            <a:r>
              <a:rPr lang="de-CH" dirty="0">
                <a:latin typeface="Arial" panose="020B0604020202020204" pitchFamily="34" charset="0"/>
              </a:rPr>
              <a:t> au </a:t>
            </a:r>
            <a:r>
              <a:rPr lang="de-CH" dirty="0" err="1">
                <a:latin typeface="Arial" panose="020B0604020202020204" pitchFamily="34" charset="0"/>
              </a:rPr>
              <a:t>cœur</a:t>
            </a:r>
            <a:r>
              <a:rPr lang="de-CH" dirty="0">
                <a:latin typeface="Arial" panose="020B0604020202020204" pitchFamily="34" charset="0"/>
              </a:rPr>
              <a:t> (</a:t>
            </a:r>
            <a:r>
              <a:rPr lang="de-CH" dirty="0" err="1">
                <a:latin typeface="Arial" panose="020B0604020202020204" pitchFamily="34" charset="0"/>
              </a:rPr>
              <a:t>artères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coronaires</a:t>
            </a:r>
            <a:r>
              <a:rPr lang="de-CH" dirty="0">
                <a:latin typeface="Arial" panose="020B0604020202020204" pitchFamily="34" charset="0"/>
              </a:rPr>
              <a:t>) → </a:t>
            </a:r>
            <a:r>
              <a:rPr lang="de-CH" b="1" dirty="0" err="1">
                <a:latin typeface="Arial" panose="020B0604020202020204" pitchFamily="34" charset="0"/>
              </a:rPr>
              <a:t>pomper</a:t>
            </a:r>
            <a:endParaRPr lang="de-CH" b="1" dirty="0">
              <a:latin typeface="Arial" panose="020B06040202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BDAF7F7-3F33-9F35-5383-22131B3F6BCE}"/>
              </a:ext>
            </a:extLst>
          </p:cNvPr>
          <p:cNvSpPr txBox="1">
            <a:spLocks/>
          </p:cNvSpPr>
          <p:nvPr/>
        </p:nvSpPr>
        <p:spPr>
          <a:xfrm>
            <a:off x="14198125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La </a:t>
            </a:r>
            <a:r>
              <a:rPr lang="de-DE" sz="3200" dirty="0" err="1">
                <a:latin typeface="Arial" panose="020B0604020202020204" pitchFamily="34" charset="0"/>
              </a:rPr>
              <a:t>circulation</a:t>
            </a:r>
            <a:r>
              <a:rPr lang="de-DE" sz="3200" dirty="0">
                <a:latin typeface="Arial" panose="020B0604020202020204" pitchFamily="34" charset="0"/>
              </a:rPr>
              <a:t> </a:t>
            </a:r>
            <a:r>
              <a:rPr lang="de-DE" sz="3200" dirty="0" err="1">
                <a:latin typeface="Arial" panose="020B0604020202020204" pitchFamily="34" charset="0"/>
              </a:rPr>
              <a:t>corporelle</a:t>
            </a:r>
            <a:endParaRPr lang="de-DE" sz="3200" dirty="0">
              <a:latin typeface="Arial" panose="020B0604020202020204" pitchFamily="34" charset="0"/>
            </a:endParaRPr>
          </a:p>
        </p:txBody>
      </p:sp>
      <p:pic>
        <p:nvPicPr>
          <p:cNvPr id="17" name="Bildplatzhalter 30">
            <a:extLst>
              <a:ext uri="{FF2B5EF4-FFF2-40B4-BE49-F238E27FC236}">
                <a16:creationId xmlns:a16="http://schemas.microsoft.com/office/drawing/2014/main" id="{D02B95FE-62A1-0235-EB1B-847AD76984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r="9638"/>
          <a:stretch>
            <a:fillRect/>
          </a:stretch>
        </p:blipFill>
        <p:spPr>
          <a:xfrm>
            <a:off x="17209056" y="-2375263"/>
            <a:ext cx="11244035" cy="13009994"/>
          </a:xfrm>
          <a:noFill/>
        </p:spPr>
      </p:pic>
    </p:spTree>
    <p:extLst>
      <p:ext uri="{BB962C8B-B14F-4D97-AF65-F5344CB8AC3E}">
        <p14:creationId xmlns:p14="http://schemas.microsoft.com/office/powerpoint/2010/main" val="2431213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 1">
            <a:extLst>
              <a:ext uri="{FF2B5EF4-FFF2-40B4-BE49-F238E27FC236}">
                <a16:creationId xmlns:a16="http://schemas.microsoft.com/office/drawing/2014/main" id="{41D773DD-702F-A66B-46C2-ACA0B895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40469" y="545025"/>
            <a:ext cx="5088900" cy="1214912"/>
          </a:xfrm>
        </p:spPr>
        <p:txBody>
          <a:bodyPr/>
          <a:lstStyle/>
          <a:p>
            <a:r>
              <a:rPr lang="de-DE" sz="3200" dirty="0"/>
              <a:t>La </a:t>
            </a:r>
            <a:r>
              <a:rPr lang="de-DE" sz="3200" dirty="0" err="1"/>
              <a:t>circulation</a:t>
            </a:r>
            <a:r>
              <a:rPr lang="de-DE" sz="3200" dirty="0"/>
              <a:t> </a:t>
            </a:r>
            <a:r>
              <a:rPr lang="de-DE" sz="3200" dirty="0" err="1"/>
              <a:t>pulmonaire</a:t>
            </a:r>
            <a:endParaRPr lang="de-DE" sz="3200" b="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45" name="Textplatzhalter 2">
            <a:extLst>
              <a:ext uri="{FF2B5EF4-FFF2-40B4-BE49-F238E27FC236}">
                <a16:creationId xmlns:a16="http://schemas.microsoft.com/office/drawing/2014/main" id="{155C4FB9-103B-1545-DEC1-A124A313E5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440470" y="2004538"/>
            <a:ext cx="4996335" cy="3970473"/>
          </a:xfrm>
        </p:spPr>
        <p:txBody>
          <a:bodyPr>
            <a:normAutofit/>
          </a:bodyPr>
          <a:lstStyle/>
          <a:p>
            <a:r>
              <a:rPr lang="de-CH" sz="1800" b="1" dirty="0">
                <a:solidFill>
                  <a:srgbClr val="283583"/>
                </a:solidFill>
              </a:rPr>
              <a:t>Le sang </a:t>
            </a:r>
            <a:r>
              <a:rPr lang="de-CH" sz="1800" b="1" dirty="0" err="1">
                <a:solidFill>
                  <a:srgbClr val="283583"/>
                </a:solidFill>
              </a:rPr>
              <a:t>pauvre</a:t>
            </a:r>
            <a:r>
              <a:rPr lang="de-CH" sz="1800" b="1" dirty="0">
                <a:solidFill>
                  <a:srgbClr val="283583"/>
                </a:solidFill>
              </a:rPr>
              <a:t> en </a:t>
            </a:r>
            <a:r>
              <a:rPr lang="de-CH" sz="1800" b="1" dirty="0" err="1">
                <a:solidFill>
                  <a:srgbClr val="283583"/>
                </a:solidFill>
              </a:rPr>
              <a:t>oxygène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est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transformé</a:t>
            </a:r>
            <a:r>
              <a:rPr lang="de-CH" sz="1800" b="1" dirty="0">
                <a:solidFill>
                  <a:srgbClr val="283583"/>
                </a:solidFill>
              </a:rPr>
              <a:t> en sang </a:t>
            </a:r>
            <a:r>
              <a:rPr lang="de-CH" sz="1800" b="1" dirty="0" err="1">
                <a:solidFill>
                  <a:srgbClr val="283583"/>
                </a:solidFill>
              </a:rPr>
              <a:t>riche</a:t>
            </a:r>
            <a:r>
              <a:rPr lang="de-CH" sz="1800" b="1" dirty="0">
                <a:solidFill>
                  <a:srgbClr val="283583"/>
                </a:solidFill>
              </a:rPr>
              <a:t> en </a:t>
            </a:r>
            <a:r>
              <a:rPr lang="de-CH" sz="1800" b="1" dirty="0" err="1">
                <a:solidFill>
                  <a:srgbClr val="283583"/>
                </a:solidFill>
              </a:rPr>
              <a:t>oxygène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dans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les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poumons</a:t>
            </a:r>
            <a:endParaRPr lang="de-CH" sz="1800" b="1" dirty="0">
              <a:solidFill>
                <a:srgbClr val="283583"/>
              </a:solidFill>
            </a:endParaRP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chemeClr val="accent2"/>
                </a:solidFill>
              </a:rPr>
              <a:t>Les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artères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amènent</a:t>
            </a:r>
            <a:r>
              <a:rPr lang="de-CH" b="0" dirty="0">
                <a:solidFill>
                  <a:schemeClr val="accent2"/>
                </a:solidFill>
              </a:rPr>
              <a:t> le sang </a:t>
            </a:r>
            <a:r>
              <a:rPr lang="de-CH" b="0" dirty="0" err="1">
                <a:solidFill>
                  <a:schemeClr val="accent2"/>
                </a:solidFill>
              </a:rPr>
              <a:t>dans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les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poumons</a:t>
            </a:r>
            <a:r>
              <a:rPr lang="de-CH" dirty="0">
                <a:solidFill>
                  <a:schemeClr val="accent2"/>
                </a:solidFill>
              </a:rPr>
              <a:t>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chemeClr val="accent2"/>
                </a:solidFill>
              </a:rPr>
              <a:t>Les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globules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rouges</a:t>
            </a:r>
            <a:r>
              <a:rPr lang="de-CH" b="0" dirty="0">
                <a:solidFill>
                  <a:schemeClr val="accent2"/>
                </a:solidFill>
              </a:rPr>
              <a:t> du sang se </a:t>
            </a:r>
            <a:r>
              <a:rPr lang="de-CH" b="0" dirty="0" err="1">
                <a:solidFill>
                  <a:schemeClr val="accent2"/>
                </a:solidFill>
              </a:rPr>
              <a:t>chargent</a:t>
            </a:r>
            <a:r>
              <a:rPr lang="de-CH" b="0" dirty="0">
                <a:solidFill>
                  <a:schemeClr val="accent2"/>
                </a:solidFill>
              </a:rPr>
              <a:t> en </a:t>
            </a:r>
            <a:r>
              <a:rPr lang="de-CH" dirty="0" err="1">
                <a:solidFill>
                  <a:schemeClr val="accent2"/>
                </a:solidFill>
              </a:rPr>
              <a:t>oxygène</a:t>
            </a:r>
            <a:r>
              <a:rPr lang="de-CH" dirty="0">
                <a:solidFill>
                  <a:schemeClr val="accent2"/>
                </a:solidFill>
              </a:rPr>
              <a:t>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Le sang </a:t>
            </a:r>
            <a:r>
              <a:rPr lang="de-CH" b="0" dirty="0" err="1">
                <a:solidFill>
                  <a:schemeClr val="accent2"/>
                </a:solidFill>
              </a:rPr>
              <a:t>riche</a:t>
            </a:r>
            <a:r>
              <a:rPr lang="de-CH" b="0" dirty="0">
                <a:solidFill>
                  <a:schemeClr val="accent2"/>
                </a:solidFill>
              </a:rPr>
              <a:t> en </a:t>
            </a:r>
            <a:r>
              <a:rPr lang="de-CH" b="0" dirty="0" err="1">
                <a:solidFill>
                  <a:schemeClr val="accent2"/>
                </a:solidFill>
              </a:rPr>
              <a:t>oxygène</a:t>
            </a:r>
            <a:r>
              <a:rPr lang="de-CH" b="0" dirty="0">
                <a:solidFill>
                  <a:schemeClr val="accent2"/>
                </a:solidFill>
              </a:rPr>
              <a:t> passe par </a:t>
            </a:r>
            <a:r>
              <a:rPr lang="de-CH" dirty="0" err="1">
                <a:solidFill>
                  <a:schemeClr val="accent2"/>
                </a:solidFill>
              </a:rPr>
              <a:t>les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veines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pulmonaires</a:t>
            </a:r>
            <a:r>
              <a:rPr lang="de-CH" b="0" dirty="0">
                <a:solidFill>
                  <a:schemeClr val="accent2"/>
                </a:solidFill>
              </a:rPr>
              <a:t> et </a:t>
            </a:r>
            <a:r>
              <a:rPr lang="de-CH" b="0" dirty="0" err="1">
                <a:solidFill>
                  <a:schemeClr val="accent2"/>
                </a:solidFill>
              </a:rPr>
              <a:t>retourne</a:t>
            </a:r>
            <a:r>
              <a:rPr lang="de-CH" b="0" dirty="0">
                <a:solidFill>
                  <a:schemeClr val="accent2"/>
                </a:solidFill>
              </a:rPr>
              <a:t> au </a:t>
            </a:r>
            <a:r>
              <a:rPr lang="de-CH" b="0" dirty="0" err="1">
                <a:solidFill>
                  <a:schemeClr val="accent2"/>
                </a:solidFill>
              </a:rPr>
              <a:t>cœur</a:t>
            </a:r>
            <a:r>
              <a:rPr lang="de-CH" b="0" dirty="0">
                <a:solidFill>
                  <a:schemeClr val="accent2"/>
                </a:solidFill>
              </a:rPr>
              <a:t>, </a:t>
            </a:r>
            <a:r>
              <a:rPr lang="de-CH" b="0" dirty="0" err="1">
                <a:solidFill>
                  <a:schemeClr val="accent2"/>
                </a:solidFill>
              </a:rPr>
              <a:t>dans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l’oreillette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gauche</a:t>
            </a:r>
            <a:r>
              <a:rPr lang="de-CH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C393D3-500D-F89C-E09A-9CE4D387BB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2811792" y="4188737"/>
            <a:ext cx="9264801" cy="69999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3D50D8F-2AF9-12B3-6E58-F7DF49DAA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6666634" y="-3482255"/>
            <a:ext cx="9775130" cy="7385508"/>
          </a:xfrm>
          <a:prstGeom prst="rect">
            <a:avLst/>
          </a:prstGeom>
        </p:spPr>
      </p:pic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038FEDE-3485-0833-FA28-E7B04FF51C4E}"/>
              </a:ext>
            </a:extLst>
          </p:cNvPr>
          <p:cNvSpPr txBox="1">
            <a:spLocks/>
          </p:cNvSpPr>
          <p:nvPr/>
        </p:nvSpPr>
        <p:spPr>
          <a:xfrm>
            <a:off x="838200" y="2004538"/>
            <a:ext cx="5088899" cy="3970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À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partir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du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ventricule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gauche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, le sang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va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dans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tous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les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organes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et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les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muscles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,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jusqu’aux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doigts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et à la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pointe</a:t>
            </a:r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 des </a:t>
            </a:r>
            <a:r>
              <a:rPr lang="de-CH" sz="1800" b="1" dirty="0" err="1">
                <a:solidFill>
                  <a:srgbClr val="283583"/>
                </a:solidFill>
                <a:latin typeface="Arial" panose="020B0604020202020204" pitchFamily="34" charset="0"/>
              </a:rPr>
              <a:t>pieds</a:t>
            </a:r>
            <a:endParaRPr lang="de-CH" sz="1800" b="1" dirty="0">
              <a:solidFill>
                <a:srgbClr val="283583"/>
              </a:solidFill>
              <a:latin typeface="Arial" panose="020B0604020202020204" pitchFamily="34" charset="0"/>
            </a:endParaRPr>
          </a:p>
          <a:p>
            <a:endParaRPr lang="de-CH" sz="1800" dirty="0">
              <a:solidFill>
                <a:srgbClr val="283583"/>
              </a:solidFill>
              <a:latin typeface="Arial" panose="020B0604020202020204" pitchFamily="34" charset="0"/>
            </a:endParaRPr>
          </a:p>
          <a:p>
            <a:pPr marL="355600" indent="-355600">
              <a:lnSpc>
                <a:spcPct val="120000"/>
              </a:lnSpc>
              <a:spcBef>
                <a:spcPct val="20000"/>
              </a:spcBef>
            </a:pPr>
            <a:r>
              <a:rPr lang="de-CH" dirty="0">
                <a:latin typeface="Arial" panose="020B0604020202020204" pitchFamily="34" charset="0"/>
              </a:rPr>
              <a:t>Cela </a:t>
            </a:r>
            <a:r>
              <a:rPr lang="de-CH" dirty="0" err="1">
                <a:latin typeface="Arial" panose="020B0604020202020204" pitchFamily="34" charset="0"/>
              </a:rPr>
              <a:t>permet</a:t>
            </a:r>
            <a:r>
              <a:rPr lang="de-CH" dirty="0">
                <a:latin typeface="Arial" panose="020B0604020202020204" pitchFamily="34" charset="0"/>
              </a:rPr>
              <a:t> par exemple: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muscles</a:t>
            </a:r>
            <a:r>
              <a:rPr lang="de-CH" dirty="0">
                <a:latin typeface="Arial" panose="020B0604020202020204" pitchFamily="34" charset="0"/>
              </a:rPr>
              <a:t> → </a:t>
            </a:r>
            <a:r>
              <a:rPr lang="de-CH" b="1" dirty="0" err="1">
                <a:latin typeface="Arial" panose="020B0604020202020204" pitchFamily="34" charset="0"/>
              </a:rPr>
              <a:t>mouvement</a:t>
            </a:r>
            <a:endParaRPr lang="de-CH" b="1" dirty="0">
              <a:latin typeface="Arial" panose="020B0604020202020204" pitchFamily="34" charset="0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l’estomac</a:t>
            </a:r>
            <a:r>
              <a:rPr lang="de-CH" dirty="0">
                <a:latin typeface="Arial" panose="020B0604020202020204" pitchFamily="34" charset="0"/>
              </a:rPr>
              <a:t>, </a:t>
            </a:r>
            <a:r>
              <a:rPr lang="de-CH" dirty="0" err="1">
                <a:latin typeface="Arial" panose="020B0604020202020204" pitchFamily="34" charset="0"/>
              </a:rPr>
              <a:t>l’intestin</a:t>
            </a:r>
            <a:r>
              <a:rPr lang="de-CH" dirty="0">
                <a:latin typeface="Arial" panose="020B0604020202020204" pitchFamily="34" charset="0"/>
              </a:rPr>
              <a:t>, le </a:t>
            </a:r>
            <a:r>
              <a:rPr lang="de-CH" dirty="0" err="1">
                <a:latin typeface="Arial" panose="020B0604020202020204" pitchFamily="34" charset="0"/>
              </a:rPr>
              <a:t>foie</a:t>
            </a:r>
            <a:r>
              <a:rPr lang="de-CH" dirty="0">
                <a:latin typeface="Arial" panose="020B0604020202020204" pitchFamily="34" charset="0"/>
              </a:rPr>
              <a:t>, la rate, le </a:t>
            </a:r>
            <a:r>
              <a:rPr lang="de-CH" dirty="0" err="1">
                <a:latin typeface="Arial" panose="020B0604020202020204" pitchFamily="34" charset="0"/>
              </a:rPr>
              <a:t>pancréas</a:t>
            </a:r>
            <a:r>
              <a:rPr lang="de-CH" dirty="0">
                <a:latin typeface="Arial" panose="020B0604020202020204" pitchFamily="34" charset="0"/>
              </a:rPr>
              <a:t> → </a:t>
            </a:r>
            <a:r>
              <a:rPr lang="de-CH" b="1" dirty="0" err="1">
                <a:latin typeface="Arial" panose="020B0604020202020204" pitchFamily="34" charset="0"/>
              </a:rPr>
              <a:t>digestion</a:t>
            </a:r>
            <a:endParaRPr lang="de-CH" b="1" dirty="0">
              <a:latin typeface="Arial" panose="020B0604020202020204" pitchFamily="34" charset="0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le </a:t>
            </a:r>
            <a:r>
              <a:rPr lang="de-CH" dirty="0" err="1">
                <a:latin typeface="Arial" panose="020B0604020202020204" pitchFamily="34" charset="0"/>
              </a:rPr>
              <a:t>cerveau</a:t>
            </a:r>
            <a:r>
              <a:rPr lang="de-CH" dirty="0">
                <a:latin typeface="Arial" panose="020B0604020202020204" pitchFamily="34" charset="0"/>
              </a:rPr>
              <a:t> → </a:t>
            </a:r>
            <a:r>
              <a:rPr lang="de-CH" b="1" dirty="0" err="1">
                <a:latin typeface="Arial" panose="020B0604020202020204" pitchFamily="34" charset="0"/>
              </a:rPr>
              <a:t>pensée</a:t>
            </a:r>
            <a:r>
              <a:rPr lang="de-CH" b="1" dirty="0">
                <a:latin typeface="Arial" panose="020B0604020202020204" pitchFamily="34" charset="0"/>
              </a:rPr>
              <a:t>, </a:t>
            </a:r>
            <a:r>
              <a:rPr lang="de-CH" b="1" dirty="0" err="1">
                <a:latin typeface="Arial" panose="020B0604020202020204" pitchFamily="34" charset="0"/>
              </a:rPr>
              <a:t>sensation</a:t>
            </a:r>
            <a:r>
              <a:rPr lang="de-CH" b="1" dirty="0">
                <a:latin typeface="Arial" panose="020B0604020202020204" pitchFamily="34" charset="0"/>
              </a:rPr>
              <a:t>, </a:t>
            </a:r>
            <a:r>
              <a:rPr lang="de-CH" b="1" dirty="0" err="1">
                <a:latin typeface="Arial" panose="020B0604020202020204" pitchFamily="34" charset="0"/>
              </a:rPr>
              <a:t>coordination</a:t>
            </a:r>
            <a:endParaRPr lang="de-CH" b="1" dirty="0">
              <a:latin typeface="Arial" panose="020B0604020202020204" pitchFamily="34" charset="0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organes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sensoriels</a:t>
            </a:r>
            <a:r>
              <a:rPr lang="de-CH" dirty="0">
                <a:latin typeface="Arial" panose="020B0604020202020204" pitchFamily="34" charset="0"/>
              </a:rPr>
              <a:t> → </a:t>
            </a:r>
            <a:r>
              <a:rPr lang="de-CH" b="1" dirty="0" err="1">
                <a:latin typeface="Arial" panose="020B0604020202020204" pitchFamily="34" charset="0"/>
              </a:rPr>
              <a:t>sentir</a:t>
            </a:r>
            <a:r>
              <a:rPr lang="de-CH" b="1" dirty="0">
                <a:latin typeface="Arial" panose="020B0604020202020204" pitchFamily="34" charset="0"/>
              </a:rPr>
              <a:t> (</a:t>
            </a:r>
            <a:r>
              <a:rPr lang="de-CH" b="1" dirty="0" err="1">
                <a:latin typeface="Arial" panose="020B0604020202020204" pitchFamily="34" charset="0"/>
              </a:rPr>
              <a:t>goût</a:t>
            </a:r>
            <a:r>
              <a:rPr lang="de-CH" b="1" dirty="0">
                <a:latin typeface="Arial" panose="020B0604020202020204" pitchFamily="34" charset="0"/>
              </a:rPr>
              <a:t> et </a:t>
            </a:r>
            <a:r>
              <a:rPr lang="de-CH" b="1" dirty="0" err="1">
                <a:latin typeface="Arial" panose="020B0604020202020204" pitchFamily="34" charset="0"/>
              </a:rPr>
              <a:t>odorat</a:t>
            </a:r>
            <a:r>
              <a:rPr lang="de-CH" b="1" dirty="0">
                <a:latin typeface="Arial" panose="020B0604020202020204" pitchFamily="34" charset="0"/>
              </a:rPr>
              <a:t>), </a:t>
            </a:r>
            <a:r>
              <a:rPr lang="de-CH" b="1" dirty="0" err="1">
                <a:latin typeface="Arial" panose="020B0604020202020204" pitchFamily="34" charset="0"/>
              </a:rPr>
              <a:t>écouter</a:t>
            </a:r>
            <a:endParaRPr lang="de-CH" b="1" dirty="0">
              <a:latin typeface="Arial" panose="020B0604020202020204" pitchFamily="34" charset="0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vaisseaux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qui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mènent</a:t>
            </a:r>
            <a:r>
              <a:rPr lang="de-CH" dirty="0">
                <a:latin typeface="Arial" panose="020B0604020202020204" pitchFamily="34" charset="0"/>
              </a:rPr>
              <a:t> au </a:t>
            </a:r>
            <a:r>
              <a:rPr lang="de-CH" dirty="0" err="1">
                <a:latin typeface="Arial" panose="020B0604020202020204" pitchFamily="34" charset="0"/>
              </a:rPr>
              <a:t>cœur</a:t>
            </a:r>
            <a:r>
              <a:rPr lang="de-CH" dirty="0">
                <a:latin typeface="Arial" panose="020B0604020202020204" pitchFamily="34" charset="0"/>
              </a:rPr>
              <a:t> (</a:t>
            </a:r>
            <a:r>
              <a:rPr lang="de-CH" dirty="0" err="1">
                <a:latin typeface="Arial" panose="020B0604020202020204" pitchFamily="34" charset="0"/>
              </a:rPr>
              <a:t>artères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coronaires</a:t>
            </a:r>
            <a:r>
              <a:rPr lang="de-CH" dirty="0">
                <a:latin typeface="Arial" panose="020B0604020202020204" pitchFamily="34" charset="0"/>
              </a:rPr>
              <a:t>) → </a:t>
            </a:r>
            <a:r>
              <a:rPr lang="de-CH" b="1" dirty="0" err="1">
                <a:latin typeface="Arial" panose="020B0604020202020204" pitchFamily="34" charset="0"/>
              </a:rPr>
              <a:t>pomper</a:t>
            </a:r>
            <a:endParaRPr lang="de-CH" b="1" dirty="0">
              <a:latin typeface="Arial" panose="020B0604020202020204" pitchFamily="34" charset="0"/>
            </a:endParaRPr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93500BB2-6B7C-FBDE-594B-B648684851FC}"/>
              </a:ext>
            </a:extLst>
          </p:cNvPr>
          <p:cNvSpPr txBox="1">
            <a:spLocks/>
          </p:cNvSpPr>
          <p:nvPr/>
        </p:nvSpPr>
        <p:spPr>
          <a:xfrm>
            <a:off x="838199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La </a:t>
            </a:r>
            <a:r>
              <a:rPr lang="de-DE" sz="3200" dirty="0" err="1">
                <a:latin typeface="Arial" panose="020B0604020202020204" pitchFamily="34" charset="0"/>
              </a:rPr>
              <a:t>circulation</a:t>
            </a:r>
            <a:r>
              <a:rPr lang="de-DE" sz="3200" dirty="0">
                <a:latin typeface="Arial" panose="020B0604020202020204" pitchFamily="34" charset="0"/>
              </a:rPr>
              <a:t> </a:t>
            </a:r>
            <a:r>
              <a:rPr lang="de-DE" sz="3200" dirty="0" err="1">
                <a:latin typeface="Arial" panose="020B0604020202020204" pitchFamily="34" charset="0"/>
              </a:rPr>
              <a:t>corporelle</a:t>
            </a:r>
            <a:endParaRPr lang="de-DE" sz="3200" dirty="0">
              <a:latin typeface="Arial" panose="020B0604020202020204" pitchFamily="34" charset="0"/>
            </a:endParaRPr>
          </a:p>
        </p:txBody>
      </p:sp>
      <p:pic>
        <p:nvPicPr>
          <p:cNvPr id="31" name="Bildplatzhalter 30">
            <a:extLst>
              <a:ext uri="{FF2B5EF4-FFF2-40B4-BE49-F238E27FC236}">
                <a16:creationId xmlns:a16="http://schemas.microsoft.com/office/drawing/2014/main" id="{54941154-6757-1F34-B387-39D9D4DF80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r="9638"/>
          <a:stretch>
            <a:fillRect/>
          </a:stretch>
        </p:blipFill>
        <p:spPr>
          <a:xfrm>
            <a:off x="3610990" y="-2375263"/>
            <a:ext cx="11244035" cy="13009994"/>
          </a:xfrm>
          <a:noFill/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83EAA4B9-2ED2-976F-60A8-11A241114F54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8FD76A4-AE8F-9A49-4554-598F25293133}"/>
              </a:ext>
            </a:extLst>
          </p:cNvPr>
          <p:cNvGrpSpPr/>
          <p:nvPr/>
        </p:nvGrpSpPr>
        <p:grpSpPr>
          <a:xfrm>
            <a:off x="-7351560" y="0"/>
            <a:ext cx="6030940" cy="5865696"/>
            <a:chOff x="6530147" y="0"/>
            <a:chExt cx="6030940" cy="58656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13E738-63E1-E7F6-7F95-CFBD3A220BD1}"/>
                </a:ext>
              </a:extLst>
            </p:cNvPr>
            <p:cNvSpPr/>
            <p:nvPr/>
          </p:nvSpPr>
          <p:spPr>
            <a:xfrm>
              <a:off x="7233213" y="1423686"/>
              <a:ext cx="1377387" cy="13773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4934F3-D198-43A2-8BB6-DB5937FB32D4}"/>
                </a:ext>
              </a:extLst>
            </p:cNvPr>
            <p:cNvSpPr/>
            <p:nvPr/>
          </p:nvSpPr>
          <p:spPr>
            <a:xfrm>
              <a:off x="6704779" y="2304837"/>
              <a:ext cx="1790935" cy="23521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8147A4-F60B-8AA7-37A2-F2A9ECF916BE}"/>
                </a:ext>
              </a:extLst>
            </p:cNvPr>
            <p:cNvSpPr/>
            <p:nvPr/>
          </p:nvSpPr>
          <p:spPr>
            <a:xfrm>
              <a:off x="7916650" y="1794618"/>
              <a:ext cx="1025847" cy="17673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D055FA9D-9338-F1A3-8B4A-FA17EBB295D8}"/>
                </a:ext>
              </a:extLst>
            </p:cNvPr>
            <p:cNvGrpSpPr/>
            <p:nvPr/>
          </p:nvGrpSpPr>
          <p:grpSpPr>
            <a:xfrm>
              <a:off x="6530147" y="0"/>
              <a:ext cx="6030940" cy="5865696"/>
              <a:chOff x="6530147" y="0"/>
              <a:chExt cx="6030940" cy="5865696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C4E87A00-91F3-CEF5-B430-F1494AB004DC}"/>
                  </a:ext>
                </a:extLst>
              </p:cNvPr>
              <p:cNvSpPr/>
              <p:nvPr/>
            </p:nvSpPr>
            <p:spPr>
              <a:xfrm>
                <a:off x="7752198" y="1404185"/>
                <a:ext cx="881904" cy="780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66522D97-77C3-E1DD-C4CF-6FC4E04845E1}"/>
                  </a:ext>
                </a:extLst>
              </p:cNvPr>
              <p:cNvGrpSpPr/>
              <p:nvPr/>
            </p:nvGrpSpPr>
            <p:grpSpPr>
              <a:xfrm>
                <a:off x="6530147" y="0"/>
                <a:ext cx="6030940" cy="5865696"/>
                <a:chOff x="6530147" y="139635"/>
                <a:chExt cx="6030940" cy="5865696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630833A7-835A-3814-A7BB-8452414622D0}"/>
                    </a:ext>
                  </a:extLst>
                </p:cNvPr>
                <p:cNvSpPr/>
                <p:nvPr/>
              </p:nvSpPr>
              <p:spPr>
                <a:xfrm>
                  <a:off x="10241280" y="2588455"/>
                  <a:ext cx="1842868" cy="20820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50B1FFEE-C31D-B781-1EC0-D5D0EFEF52D5}"/>
                    </a:ext>
                  </a:extLst>
                </p:cNvPr>
                <p:cNvSpPr/>
                <p:nvPr/>
              </p:nvSpPr>
              <p:spPr>
                <a:xfrm>
                  <a:off x="8595360" y="2004537"/>
                  <a:ext cx="2658794" cy="780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BD27AEC0-65DE-3BBB-B451-640AF1483408}"/>
                    </a:ext>
                  </a:extLst>
                </p:cNvPr>
                <p:cNvSpPr/>
                <p:nvPr/>
              </p:nvSpPr>
              <p:spPr>
                <a:xfrm>
                  <a:off x="10412755" y="1371600"/>
                  <a:ext cx="941045" cy="19061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1DD66DD6-7A57-52DF-1C24-6FAC54540D87}"/>
                    </a:ext>
                  </a:extLst>
                </p:cNvPr>
                <p:cNvSpPr/>
                <p:nvPr/>
              </p:nvSpPr>
              <p:spPr>
                <a:xfrm>
                  <a:off x="11014139" y="2264898"/>
                  <a:ext cx="843260" cy="8198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latin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30" name="Grafik 11" descr="Lungen mit einfarbiger Füllung">
                  <a:extLst>
                    <a:ext uri="{FF2B5EF4-FFF2-40B4-BE49-F238E27FC236}">
                      <a16:creationId xmlns:a16="http://schemas.microsoft.com/office/drawing/2014/main" id="{ACA321F0-9F61-5853-05A8-4F1730BE9F5E}"/>
                    </a:ext>
                  </a:extLst>
                </p:cNvPr>
                <p:cNvSpPr/>
                <p:nvPr/>
              </p:nvSpPr>
              <p:spPr>
                <a:xfrm>
                  <a:off x="6530147" y="166914"/>
                  <a:ext cx="6030939" cy="5790179"/>
                </a:xfrm>
                <a:custGeom>
                  <a:avLst/>
                  <a:gdLst>
                    <a:gd name="connsiteX0" fmla="*/ 4112338 w 6030947"/>
                    <a:gd name="connsiteY0" fmla="*/ 753858 h 5865772"/>
                    <a:gd name="connsiteX1" fmla="*/ 3688669 w 6030947"/>
                    <a:gd name="connsiteY1" fmla="*/ 788536 h 5865772"/>
                    <a:gd name="connsiteX2" fmla="*/ 3569560 w 6030947"/>
                    <a:gd name="connsiteY2" fmla="*/ 1660750 h 5865772"/>
                    <a:gd name="connsiteX3" fmla="*/ 3418788 w 6030947"/>
                    <a:gd name="connsiteY3" fmla="*/ 1740659 h 5865772"/>
                    <a:gd name="connsiteX4" fmla="*/ 3317017 w 6030947"/>
                    <a:gd name="connsiteY4" fmla="*/ 1507717 h 5865772"/>
                    <a:gd name="connsiteX5" fmla="*/ 3317017 w 6030947"/>
                    <a:gd name="connsiteY5" fmla="*/ 0 h 5865772"/>
                    <a:gd name="connsiteX6" fmla="*/ 3166245 w 6030947"/>
                    <a:gd name="connsiteY6" fmla="*/ 0 h 5865772"/>
                    <a:gd name="connsiteX7" fmla="*/ 3166245 w 6030947"/>
                    <a:gd name="connsiteY7" fmla="*/ 150772 h 5865772"/>
                    <a:gd name="connsiteX8" fmla="*/ 2864702 w 6030947"/>
                    <a:gd name="connsiteY8" fmla="*/ 150772 h 5865772"/>
                    <a:gd name="connsiteX9" fmla="*/ 2864702 w 6030947"/>
                    <a:gd name="connsiteY9" fmla="*/ 0 h 5865772"/>
                    <a:gd name="connsiteX10" fmla="*/ 2713930 w 6030947"/>
                    <a:gd name="connsiteY10" fmla="*/ 0 h 5865772"/>
                    <a:gd name="connsiteX11" fmla="*/ 2713930 w 6030947"/>
                    <a:gd name="connsiteY11" fmla="*/ 1507717 h 5865772"/>
                    <a:gd name="connsiteX12" fmla="*/ 2612913 w 6030947"/>
                    <a:gd name="connsiteY12" fmla="*/ 1743675 h 5865772"/>
                    <a:gd name="connsiteX13" fmla="*/ 2462142 w 6030947"/>
                    <a:gd name="connsiteY13" fmla="*/ 1663766 h 5865772"/>
                    <a:gd name="connsiteX14" fmla="*/ 2343032 w 6030947"/>
                    <a:gd name="connsiteY14" fmla="*/ 791551 h 5865772"/>
                    <a:gd name="connsiteX15" fmla="*/ 1918610 w 6030947"/>
                    <a:gd name="connsiteY15" fmla="*/ 753858 h 5865772"/>
                    <a:gd name="connsiteX16" fmla="*/ 40 w 6030947"/>
                    <a:gd name="connsiteY16" fmla="*/ 3914033 h 5865772"/>
                    <a:gd name="connsiteX17" fmla="*/ 474217 w 6030947"/>
                    <a:gd name="connsiteY17" fmla="*/ 5739878 h 5865772"/>
                    <a:gd name="connsiteX18" fmla="*/ 650620 w 6030947"/>
                    <a:gd name="connsiteY18" fmla="*/ 5865773 h 5865772"/>
                    <a:gd name="connsiteX19" fmla="*/ 2356601 w 6030947"/>
                    <a:gd name="connsiteY19" fmla="*/ 4766647 h 5865772"/>
                    <a:gd name="connsiteX20" fmla="*/ 2645329 w 6030947"/>
                    <a:gd name="connsiteY20" fmla="*/ 2916678 h 5865772"/>
                    <a:gd name="connsiteX21" fmla="*/ 3015474 w 6030947"/>
                    <a:gd name="connsiteY21" fmla="*/ 2658105 h 5865772"/>
                    <a:gd name="connsiteX22" fmla="*/ 3385618 w 6030947"/>
                    <a:gd name="connsiteY22" fmla="*/ 2916678 h 5865772"/>
                    <a:gd name="connsiteX23" fmla="*/ 3674346 w 6030947"/>
                    <a:gd name="connsiteY23" fmla="*/ 4766647 h 5865772"/>
                    <a:gd name="connsiteX24" fmla="*/ 5380328 w 6030947"/>
                    <a:gd name="connsiteY24" fmla="*/ 5865773 h 5865772"/>
                    <a:gd name="connsiteX25" fmla="*/ 5556731 w 6030947"/>
                    <a:gd name="connsiteY25" fmla="*/ 5739878 h 5865772"/>
                    <a:gd name="connsiteX26" fmla="*/ 6030908 w 6030947"/>
                    <a:gd name="connsiteY26" fmla="*/ 3914033 h 5865772"/>
                    <a:gd name="connsiteX27" fmla="*/ 4112338 w 6030947"/>
                    <a:gd name="connsiteY27" fmla="*/ 753858 h 5865772"/>
                    <a:gd name="connsiteX28" fmla="*/ 2864702 w 6030947"/>
                    <a:gd name="connsiteY28" fmla="*/ 301543 h 5865772"/>
                    <a:gd name="connsiteX29" fmla="*/ 3166245 w 6030947"/>
                    <a:gd name="connsiteY29" fmla="*/ 301543 h 5865772"/>
                    <a:gd name="connsiteX30" fmla="*/ 3166245 w 6030947"/>
                    <a:gd name="connsiteY30" fmla="*/ 452315 h 5865772"/>
                    <a:gd name="connsiteX31" fmla="*/ 2864702 w 6030947"/>
                    <a:gd name="connsiteY31" fmla="*/ 452315 h 5865772"/>
                    <a:gd name="connsiteX32" fmla="*/ 2864702 w 6030947"/>
                    <a:gd name="connsiteY32" fmla="*/ 603087 h 5865772"/>
                    <a:gd name="connsiteX33" fmla="*/ 3166245 w 6030947"/>
                    <a:gd name="connsiteY33" fmla="*/ 603087 h 5865772"/>
                    <a:gd name="connsiteX34" fmla="*/ 3166245 w 6030947"/>
                    <a:gd name="connsiteY34" fmla="*/ 753858 h 5865772"/>
                    <a:gd name="connsiteX35" fmla="*/ 2864702 w 6030947"/>
                    <a:gd name="connsiteY35" fmla="*/ 753858 h 5865772"/>
                    <a:gd name="connsiteX36" fmla="*/ 2864702 w 6030947"/>
                    <a:gd name="connsiteY36" fmla="*/ 904630 h 5865772"/>
                    <a:gd name="connsiteX37" fmla="*/ 3166245 w 6030947"/>
                    <a:gd name="connsiteY37" fmla="*/ 904630 h 5865772"/>
                    <a:gd name="connsiteX38" fmla="*/ 3166245 w 6030947"/>
                    <a:gd name="connsiteY38" fmla="*/ 1055402 h 5865772"/>
                    <a:gd name="connsiteX39" fmla="*/ 2864702 w 6030947"/>
                    <a:gd name="connsiteY39" fmla="*/ 1055402 h 5865772"/>
                    <a:gd name="connsiteX40" fmla="*/ 2864702 w 6030947"/>
                    <a:gd name="connsiteY40" fmla="*/ 1206174 h 5865772"/>
                    <a:gd name="connsiteX41" fmla="*/ 3166245 w 6030947"/>
                    <a:gd name="connsiteY41" fmla="*/ 1206174 h 5865772"/>
                    <a:gd name="connsiteX42" fmla="*/ 3166245 w 6030947"/>
                    <a:gd name="connsiteY42" fmla="*/ 1356945 h 5865772"/>
                    <a:gd name="connsiteX43" fmla="*/ 2864702 w 6030947"/>
                    <a:gd name="connsiteY43" fmla="*/ 1356945 h 5865772"/>
                    <a:gd name="connsiteX44" fmla="*/ 5050892 w 6030947"/>
                    <a:gd name="connsiteY44" fmla="*/ 3409702 h 5865772"/>
                    <a:gd name="connsiteX45" fmla="*/ 5177540 w 6030947"/>
                    <a:gd name="connsiteY45" fmla="*/ 3819801 h 5865772"/>
                    <a:gd name="connsiteX46" fmla="*/ 5366005 w 6030947"/>
                    <a:gd name="connsiteY46" fmla="*/ 4024850 h 5865772"/>
                    <a:gd name="connsiteX47" fmla="*/ 5397930 w 6030947"/>
                    <a:gd name="connsiteY47" fmla="*/ 4235667 h 5865772"/>
                    <a:gd name="connsiteX48" fmla="*/ 5277049 w 6030947"/>
                    <a:gd name="connsiteY48" fmla="*/ 4296993 h 5865772"/>
                    <a:gd name="connsiteX49" fmla="*/ 5050892 w 6030947"/>
                    <a:gd name="connsiteY49" fmla="*/ 4153006 h 5865772"/>
                    <a:gd name="connsiteX50" fmla="*/ 4870720 w 6030947"/>
                    <a:gd name="connsiteY50" fmla="*/ 3873325 h 5865772"/>
                    <a:gd name="connsiteX51" fmla="*/ 4733517 w 6030947"/>
                    <a:gd name="connsiteY51" fmla="*/ 3425533 h 5865772"/>
                    <a:gd name="connsiteX52" fmla="*/ 4653609 w 6030947"/>
                    <a:gd name="connsiteY52" fmla="*/ 3699183 h 5865772"/>
                    <a:gd name="connsiteX53" fmla="*/ 4659639 w 6030947"/>
                    <a:gd name="connsiteY53" fmla="*/ 3849955 h 5865772"/>
                    <a:gd name="connsiteX54" fmla="*/ 4515366 w 6030947"/>
                    <a:gd name="connsiteY54" fmla="*/ 4006954 h 5865772"/>
                    <a:gd name="connsiteX55" fmla="*/ 4369404 w 6030947"/>
                    <a:gd name="connsiteY55" fmla="*/ 3913279 h 5865772"/>
                    <a:gd name="connsiteX56" fmla="*/ 4374681 w 6030947"/>
                    <a:gd name="connsiteY56" fmla="*/ 3536350 h 5865772"/>
                    <a:gd name="connsiteX57" fmla="*/ 4582746 w 6030947"/>
                    <a:gd name="connsiteY57" fmla="*/ 3084035 h 5865772"/>
                    <a:gd name="connsiteX58" fmla="*/ 4121384 w 6030947"/>
                    <a:gd name="connsiteY58" fmla="*/ 2609104 h 5865772"/>
                    <a:gd name="connsiteX59" fmla="*/ 4155308 w 6030947"/>
                    <a:gd name="connsiteY59" fmla="*/ 3035034 h 5865772"/>
                    <a:gd name="connsiteX60" fmla="*/ 4131938 w 6030947"/>
                    <a:gd name="connsiteY60" fmla="*/ 3256669 h 5865772"/>
                    <a:gd name="connsiteX61" fmla="*/ 3949874 w 6030947"/>
                    <a:gd name="connsiteY61" fmla="*/ 3367652 h 5865772"/>
                    <a:gd name="connsiteX62" fmla="*/ 3888442 w 6030947"/>
                    <a:gd name="connsiteY62" fmla="*/ 3336577 h 5865772"/>
                    <a:gd name="connsiteX63" fmla="*/ 3845472 w 6030947"/>
                    <a:gd name="connsiteY63" fmla="*/ 3134544 h 5865772"/>
                    <a:gd name="connsiteX64" fmla="*/ 3694700 w 6030947"/>
                    <a:gd name="connsiteY64" fmla="*/ 2433455 h 5865772"/>
                    <a:gd name="connsiteX65" fmla="*/ 3543928 w 6030947"/>
                    <a:gd name="connsiteY65" fmla="*/ 2365608 h 5865772"/>
                    <a:gd name="connsiteX66" fmla="*/ 3339633 w 6030947"/>
                    <a:gd name="connsiteY66" fmla="*/ 2306807 h 5865772"/>
                    <a:gd name="connsiteX67" fmla="*/ 3015474 w 6030947"/>
                    <a:gd name="connsiteY67" fmla="*/ 2122112 h 5865772"/>
                    <a:gd name="connsiteX68" fmla="*/ 2686038 w 6030947"/>
                    <a:gd name="connsiteY68" fmla="*/ 2303038 h 5865772"/>
                    <a:gd name="connsiteX69" fmla="*/ 2481742 w 6030947"/>
                    <a:gd name="connsiteY69" fmla="*/ 2361839 h 5865772"/>
                    <a:gd name="connsiteX70" fmla="*/ 2325693 w 6030947"/>
                    <a:gd name="connsiteY70" fmla="*/ 2437225 h 5865772"/>
                    <a:gd name="connsiteX71" fmla="*/ 2180198 w 6030947"/>
                    <a:gd name="connsiteY71" fmla="*/ 2769676 h 5865772"/>
                    <a:gd name="connsiteX72" fmla="*/ 2180198 w 6030947"/>
                    <a:gd name="connsiteY72" fmla="*/ 3130020 h 5865772"/>
                    <a:gd name="connsiteX73" fmla="*/ 2137229 w 6030947"/>
                    <a:gd name="connsiteY73" fmla="*/ 3332054 h 5865772"/>
                    <a:gd name="connsiteX74" fmla="*/ 1925017 w 6030947"/>
                    <a:gd name="connsiteY74" fmla="*/ 3311323 h 5865772"/>
                    <a:gd name="connsiteX75" fmla="*/ 1892979 w 6030947"/>
                    <a:gd name="connsiteY75" fmla="*/ 3241591 h 5865772"/>
                    <a:gd name="connsiteX76" fmla="*/ 1905794 w 6030947"/>
                    <a:gd name="connsiteY76" fmla="*/ 2603827 h 5865772"/>
                    <a:gd name="connsiteX77" fmla="*/ 1445187 w 6030947"/>
                    <a:gd name="connsiteY77" fmla="*/ 3077250 h 5865772"/>
                    <a:gd name="connsiteX78" fmla="*/ 1650990 w 6030947"/>
                    <a:gd name="connsiteY78" fmla="*/ 3529565 h 5865772"/>
                    <a:gd name="connsiteX79" fmla="*/ 1671344 w 6030947"/>
                    <a:gd name="connsiteY79" fmla="*/ 3776077 h 5865772"/>
                    <a:gd name="connsiteX80" fmla="*/ 1658529 w 6030947"/>
                    <a:gd name="connsiteY80" fmla="*/ 3914033 h 5865772"/>
                    <a:gd name="connsiteX81" fmla="*/ 1461455 w 6030947"/>
                    <a:gd name="connsiteY81" fmla="*/ 3995435 h 5865772"/>
                    <a:gd name="connsiteX82" fmla="*/ 1369047 w 6030947"/>
                    <a:gd name="connsiteY82" fmla="*/ 3868802 h 5865772"/>
                    <a:gd name="connsiteX83" fmla="*/ 1369047 w 6030947"/>
                    <a:gd name="connsiteY83" fmla="*/ 3683352 h 5865772"/>
                    <a:gd name="connsiteX84" fmla="*/ 1293661 w 6030947"/>
                    <a:gd name="connsiteY84" fmla="*/ 3423271 h 5865772"/>
                    <a:gd name="connsiteX85" fmla="*/ 1038103 w 6030947"/>
                    <a:gd name="connsiteY85" fmla="*/ 4086667 h 5865772"/>
                    <a:gd name="connsiteX86" fmla="*/ 634789 w 6030947"/>
                    <a:gd name="connsiteY86" fmla="*/ 4242715 h 5865772"/>
                    <a:gd name="connsiteX87" fmla="*/ 848131 w 6030947"/>
                    <a:gd name="connsiteY87" fmla="*/ 3836386 h 5865772"/>
                    <a:gd name="connsiteX88" fmla="*/ 939347 w 6030947"/>
                    <a:gd name="connsiteY88" fmla="*/ 3549166 h 5865772"/>
                    <a:gd name="connsiteX89" fmla="*/ 1055442 w 6030947"/>
                    <a:gd name="connsiteY89" fmla="*/ 3197867 h 5865772"/>
                    <a:gd name="connsiteX90" fmla="*/ 1424832 w 6030947"/>
                    <a:gd name="connsiteY90" fmla="*/ 2609104 h 5865772"/>
                    <a:gd name="connsiteX91" fmla="*/ 883562 w 6030947"/>
                    <a:gd name="connsiteY91" fmla="*/ 2801338 h 5865772"/>
                    <a:gd name="connsiteX92" fmla="*/ 651374 w 6030947"/>
                    <a:gd name="connsiteY92" fmla="*/ 2829985 h 5865772"/>
                    <a:gd name="connsiteX93" fmla="*/ 640066 w 6030947"/>
                    <a:gd name="connsiteY93" fmla="*/ 2622674 h 5865772"/>
                    <a:gd name="connsiteX94" fmla="*/ 1699237 w 6030947"/>
                    <a:gd name="connsiteY94" fmla="*/ 2379931 h 5865772"/>
                    <a:gd name="connsiteX95" fmla="*/ 1745222 w 6030947"/>
                    <a:gd name="connsiteY95" fmla="*/ 2349777 h 5865772"/>
                    <a:gd name="connsiteX96" fmla="*/ 1494941 w 6030947"/>
                    <a:gd name="connsiteY96" fmla="*/ 1846200 h 5865772"/>
                    <a:gd name="connsiteX97" fmla="*/ 1570327 w 6030947"/>
                    <a:gd name="connsiteY97" fmla="*/ 1557472 h 5865772"/>
                    <a:gd name="connsiteX98" fmla="*/ 1759546 w 6030947"/>
                    <a:gd name="connsiteY98" fmla="*/ 1620042 h 5865772"/>
                    <a:gd name="connsiteX99" fmla="*/ 1785931 w 6030947"/>
                    <a:gd name="connsiteY99" fmla="*/ 1762521 h 5865772"/>
                    <a:gd name="connsiteX100" fmla="*/ 2024150 w 6030947"/>
                    <a:gd name="connsiteY100" fmla="*/ 2204282 h 5865772"/>
                    <a:gd name="connsiteX101" fmla="*/ 2407110 w 6030947"/>
                    <a:gd name="connsiteY101" fmla="*/ 2069342 h 5865772"/>
                    <a:gd name="connsiteX102" fmla="*/ 2724484 w 6030947"/>
                    <a:gd name="connsiteY102" fmla="*/ 1969078 h 5865772"/>
                    <a:gd name="connsiteX103" fmla="*/ 2864702 w 6030947"/>
                    <a:gd name="connsiteY103" fmla="*/ 1796445 h 5865772"/>
                    <a:gd name="connsiteX104" fmla="*/ 2864702 w 6030947"/>
                    <a:gd name="connsiteY104" fmla="*/ 1507717 h 5865772"/>
                    <a:gd name="connsiteX105" fmla="*/ 3166245 w 6030947"/>
                    <a:gd name="connsiteY105" fmla="*/ 1507717 h 5865772"/>
                    <a:gd name="connsiteX106" fmla="*/ 3166245 w 6030947"/>
                    <a:gd name="connsiteY106" fmla="*/ 1795691 h 5865772"/>
                    <a:gd name="connsiteX107" fmla="*/ 3317017 w 6030947"/>
                    <a:gd name="connsiteY107" fmla="*/ 1972094 h 5865772"/>
                    <a:gd name="connsiteX108" fmla="*/ 3627607 w 6030947"/>
                    <a:gd name="connsiteY108" fmla="*/ 2069342 h 5865772"/>
                    <a:gd name="connsiteX109" fmla="*/ 4010567 w 6030947"/>
                    <a:gd name="connsiteY109" fmla="*/ 2204282 h 5865772"/>
                    <a:gd name="connsiteX110" fmla="*/ 4249540 w 6030947"/>
                    <a:gd name="connsiteY110" fmla="*/ 1751967 h 5865772"/>
                    <a:gd name="connsiteX111" fmla="*/ 4275171 w 6030947"/>
                    <a:gd name="connsiteY111" fmla="*/ 1617780 h 5865772"/>
                    <a:gd name="connsiteX112" fmla="*/ 4464390 w 6030947"/>
                    <a:gd name="connsiteY112" fmla="*/ 1555964 h 5865772"/>
                    <a:gd name="connsiteX113" fmla="*/ 4539776 w 6030947"/>
                    <a:gd name="connsiteY113" fmla="*/ 1853738 h 5865772"/>
                    <a:gd name="connsiteX114" fmla="*/ 4291002 w 6030947"/>
                    <a:gd name="connsiteY114" fmla="*/ 2347515 h 5865772"/>
                    <a:gd name="connsiteX115" fmla="*/ 4336988 w 6030947"/>
                    <a:gd name="connsiteY115" fmla="*/ 2377670 h 5865772"/>
                    <a:gd name="connsiteX116" fmla="*/ 5392389 w 6030947"/>
                    <a:gd name="connsiteY116" fmla="*/ 2618150 h 5865772"/>
                    <a:gd name="connsiteX117" fmla="*/ 5396912 w 6030947"/>
                    <a:gd name="connsiteY117" fmla="*/ 2814154 h 5865772"/>
                    <a:gd name="connsiteX118" fmla="*/ 5151908 w 6030947"/>
                    <a:gd name="connsiteY118" fmla="*/ 2799830 h 5865772"/>
                    <a:gd name="connsiteX119" fmla="*/ 4609885 w 6030947"/>
                    <a:gd name="connsiteY119" fmla="*/ 2606843 h 5865772"/>
                    <a:gd name="connsiteX120" fmla="*/ 5050892 w 6030947"/>
                    <a:gd name="connsiteY120" fmla="*/ 3409702 h 586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6030947" h="5865772">
                      <a:moveTo>
                        <a:pt x="4112338" y="753858"/>
                      </a:moveTo>
                      <a:cubicBezTo>
                        <a:pt x="3923873" y="678473"/>
                        <a:pt x="3755009" y="655857"/>
                        <a:pt x="3688669" y="788536"/>
                      </a:cubicBezTo>
                      <a:cubicBezTo>
                        <a:pt x="3601976" y="961923"/>
                        <a:pt x="3629868" y="1553702"/>
                        <a:pt x="3569560" y="1660750"/>
                      </a:cubicBezTo>
                      <a:cubicBezTo>
                        <a:pt x="3545127" y="1720237"/>
                        <a:pt x="3481735" y="1753837"/>
                        <a:pt x="3418788" y="1740659"/>
                      </a:cubicBezTo>
                      <a:cubicBezTo>
                        <a:pt x="3317017" y="1733874"/>
                        <a:pt x="3317017" y="1507717"/>
                        <a:pt x="3317017" y="1507717"/>
                      </a:cubicBezTo>
                      <a:lnTo>
                        <a:pt x="3317017" y="0"/>
                      </a:lnTo>
                      <a:lnTo>
                        <a:pt x="3166245" y="0"/>
                      </a:lnTo>
                      <a:lnTo>
                        <a:pt x="3166245" y="150772"/>
                      </a:lnTo>
                      <a:lnTo>
                        <a:pt x="2864702" y="150772"/>
                      </a:lnTo>
                      <a:lnTo>
                        <a:pt x="2864702" y="0"/>
                      </a:lnTo>
                      <a:lnTo>
                        <a:pt x="2713930" y="0"/>
                      </a:lnTo>
                      <a:lnTo>
                        <a:pt x="2713930" y="1507717"/>
                      </a:lnTo>
                      <a:cubicBezTo>
                        <a:pt x="2713930" y="1507717"/>
                        <a:pt x="2713930" y="1733874"/>
                        <a:pt x="2612913" y="1743675"/>
                      </a:cubicBezTo>
                      <a:cubicBezTo>
                        <a:pt x="2549966" y="1756852"/>
                        <a:pt x="2486574" y="1723253"/>
                        <a:pt x="2462142" y="1663766"/>
                      </a:cubicBezTo>
                      <a:cubicBezTo>
                        <a:pt x="2401833" y="1556718"/>
                        <a:pt x="2429726" y="964939"/>
                        <a:pt x="2343032" y="791551"/>
                      </a:cubicBezTo>
                      <a:cubicBezTo>
                        <a:pt x="2275939" y="658872"/>
                        <a:pt x="2110844" y="678473"/>
                        <a:pt x="1918610" y="753858"/>
                      </a:cubicBezTo>
                      <a:cubicBezTo>
                        <a:pt x="796868" y="1244620"/>
                        <a:pt x="40" y="2473410"/>
                        <a:pt x="40" y="3914033"/>
                      </a:cubicBezTo>
                      <a:cubicBezTo>
                        <a:pt x="-2934" y="4553471"/>
                        <a:pt x="160476" y="5182687"/>
                        <a:pt x="474217" y="5739878"/>
                      </a:cubicBezTo>
                      <a:cubicBezTo>
                        <a:pt x="490048" y="5761740"/>
                        <a:pt x="572972" y="5865773"/>
                        <a:pt x="650620" y="5865773"/>
                      </a:cubicBezTo>
                      <a:cubicBezTo>
                        <a:pt x="1219783" y="5865773"/>
                        <a:pt x="2183214" y="5287563"/>
                        <a:pt x="2356601" y="4766647"/>
                      </a:cubicBezTo>
                      <a:cubicBezTo>
                        <a:pt x="2529989" y="4245731"/>
                        <a:pt x="2452341" y="3212945"/>
                        <a:pt x="2645329" y="2916678"/>
                      </a:cubicBezTo>
                      <a:cubicBezTo>
                        <a:pt x="2726829" y="2782243"/>
                        <a:pt x="2861204" y="2688372"/>
                        <a:pt x="3015474" y="2658105"/>
                      </a:cubicBezTo>
                      <a:cubicBezTo>
                        <a:pt x="3169743" y="2688372"/>
                        <a:pt x="3304119" y="2782243"/>
                        <a:pt x="3385618" y="2916678"/>
                      </a:cubicBezTo>
                      <a:cubicBezTo>
                        <a:pt x="3578606" y="3212945"/>
                        <a:pt x="3500958" y="4246485"/>
                        <a:pt x="3674346" y="4766647"/>
                      </a:cubicBezTo>
                      <a:cubicBezTo>
                        <a:pt x="3847734" y="5286809"/>
                        <a:pt x="4811165" y="5865773"/>
                        <a:pt x="5380328" y="5865773"/>
                      </a:cubicBezTo>
                      <a:cubicBezTo>
                        <a:pt x="5455714" y="5865773"/>
                        <a:pt x="5540900" y="5761740"/>
                        <a:pt x="5556731" y="5739878"/>
                      </a:cubicBezTo>
                      <a:cubicBezTo>
                        <a:pt x="5870472" y="5182687"/>
                        <a:pt x="6033885" y="4553471"/>
                        <a:pt x="6030908" y="3914033"/>
                      </a:cubicBezTo>
                      <a:cubicBezTo>
                        <a:pt x="6030908" y="2473410"/>
                        <a:pt x="5234079" y="1244620"/>
                        <a:pt x="4112338" y="753858"/>
                      </a:cubicBezTo>
                      <a:close/>
                      <a:moveTo>
                        <a:pt x="2864702" y="301543"/>
                      </a:moveTo>
                      <a:lnTo>
                        <a:pt x="3166245" y="301543"/>
                      </a:lnTo>
                      <a:lnTo>
                        <a:pt x="3166245" y="452315"/>
                      </a:lnTo>
                      <a:lnTo>
                        <a:pt x="2864702" y="452315"/>
                      </a:lnTo>
                      <a:close/>
                      <a:moveTo>
                        <a:pt x="2864702" y="603087"/>
                      </a:moveTo>
                      <a:lnTo>
                        <a:pt x="3166245" y="603087"/>
                      </a:lnTo>
                      <a:lnTo>
                        <a:pt x="3166245" y="753858"/>
                      </a:lnTo>
                      <a:lnTo>
                        <a:pt x="2864702" y="753858"/>
                      </a:lnTo>
                      <a:close/>
                      <a:moveTo>
                        <a:pt x="2864702" y="904630"/>
                      </a:moveTo>
                      <a:lnTo>
                        <a:pt x="3166245" y="904630"/>
                      </a:lnTo>
                      <a:lnTo>
                        <a:pt x="3166245" y="1055402"/>
                      </a:lnTo>
                      <a:lnTo>
                        <a:pt x="2864702" y="1055402"/>
                      </a:lnTo>
                      <a:close/>
                      <a:moveTo>
                        <a:pt x="2864702" y="1206174"/>
                      </a:moveTo>
                      <a:lnTo>
                        <a:pt x="3166245" y="1206174"/>
                      </a:lnTo>
                      <a:lnTo>
                        <a:pt x="3166245" y="1356945"/>
                      </a:lnTo>
                      <a:lnTo>
                        <a:pt x="2864702" y="1356945"/>
                      </a:lnTo>
                      <a:close/>
                      <a:moveTo>
                        <a:pt x="5050892" y="3409702"/>
                      </a:moveTo>
                      <a:cubicBezTo>
                        <a:pt x="5085448" y="3548653"/>
                        <a:pt x="5127733" y="3685561"/>
                        <a:pt x="5177540" y="3819801"/>
                      </a:cubicBezTo>
                      <a:cubicBezTo>
                        <a:pt x="5221603" y="3903276"/>
                        <a:pt x="5286533" y="3973920"/>
                        <a:pt x="5366005" y="4024850"/>
                      </a:cubicBezTo>
                      <a:cubicBezTo>
                        <a:pt x="5433037" y="4074251"/>
                        <a:pt x="5447330" y="4168641"/>
                        <a:pt x="5397930" y="4235667"/>
                      </a:cubicBezTo>
                      <a:cubicBezTo>
                        <a:pt x="5369615" y="4274091"/>
                        <a:pt x="5324776" y="4296835"/>
                        <a:pt x="5277049" y="4296993"/>
                      </a:cubicBezTo>
                      <a:cubicBezTo>
                        <a:pt x="5190355" y="4296993"/>
                        <a:pt x="5110447" y="4208792"/>
                        <a:pt x="5050892" y="4153006"/>
                      </a:cubicBezTo>
                      <a:cubicBezTo>
                        <a:pt x="4969355" y="4075510"/>
                        <a:pt x="4907576" y="3979604"/>
                        <a:pt x="4870720" y="3873325"/>
                      </a:cubicBezTo>
                      <a:cubicBezTo>
                        <a:pt x="4820211" y="3722553"/>
                        <a:pt x="4781764" y="3571781"/>
                        <a:pt x="4733517" y="3425533"/>
                      </a:cubicBezTo>
                      <a:cubicBezTo>
                        <a:pt x="4689824" y="3510877"/>
                        <a:pt x="4662707" y="3603738"/>
                        <a:pt x="4653609" y="3699183"/>
                      </a:cubicBezTo>
                      <a:cubicBezTo>
                        <a:pt x="4653609" y="3749692"/>
                        <a:pt x="4658886" y="3797939"/>
                        <a:pt x="4659639" y="3849955"/>
                      </a:cubicBezTo>
                      <a:cubicBezTo>
                        <a:pt x="4663152" y="3933151"/>
                        <a:pt x="4598562" y="4003441"/>
                        <a:pt x="4515366" y="4006954"/>
                      </a:cubicBezTo>
                      <a:cubicBezTo>
                        <a:pt x="4451823" y="4009638"/>
                        <a:pt x="4393429" y="3972163"/>
                        <a:pt x="4369404" y="3913279"/>
                      </a:cubicBezTo>
                      <a:cubicBezTo>
                        <a:pt x="4324172" y="3803216"/>
                        <a:pt x="4349803" y="3643398"/>
                        <a:pt x="4374681" y="3536350"/>
                      </a:cubicBezTo>
                      <a:cubicBezTo>
                        <a:pt x="4418638" y="3375145"/>
                        <a:pt x="4488935" y="3222308"/>
                        <a:pt x="4582746" y="3084035"/>
                      </a:cubicBezTo>
                      <a:cubicBezTo>
                        <a:pt x="4470134" y="2890361"/>
                        <a:pt x="4311718" y="2727279"/>
                        <a:pt x="4121384" y="2609104"/>
                      </a:cubicBezTo>
                      <a:cubicBezTo>
                        <a:pt x="4155240" y="2748380"/>
                        <a:pt x="4166691" y="2892155"/>
                        <a:pt x="4155308" y="3035034"/>
                      </a:cubicBezTo>
                      <a:cubicBezTo>
                        <a:pt x="4155820" y="3109553"/>
                        <a:pt x="4147980" y="3183899"/>
                        <a:pt x="4131938" y="3256669"/>
                      </a:cubicBezTo>
                      <a:cubicBezTo>
                        <a:pt x="4112308" y="3337588"/>
                        <a:pt x="4030800" y="3387282"/>
                        <a:pt x="3949874" y="3367652"/>
                      </a:cubicBezTo>
                      <a:cubicBezTo>
                        <a:pt x="3927273" y="3362171"/>
                        <a:pt x="3906248" y="3351534"/>
                        <a:pt x="3888442" y="3336577"/>
                      </a:cubicBezTo>
                      <a:cubicBezTo>
                        <a:pt x="3822856" y="3281546"/>
                        <a:pt x="3837180" y="3208422"/>
                        <a:pt x="3845472" y="3134544"/>
                      </a:cubicBezTo>
                      <a:cubicBezTo>
                        <a:pt x="3871857" y="2892555"/>
                        <a:pt x="3863564" y="2627951"/>
                        <a:pt x="3694700" y="2433455"/>
                      </a:cubicBezTo>
                      <a:cubicBezTo>
                        <a:pt x="3652130" y="2396629"/>
                        <a:pt x="3599722" y="2373041"/>
                        <a:pt x="3543928" y="2365608"/>
                      </a:cubicBezTo>
                      <a:cubicBezTo>
                        <a:pt x="3476081" y="2346008"/>
                        <a:pt x="3407480" y="2327161"/>
                        <a:pt x="3339633" y="2306807"/>
                      </a:cubicBezTo>
                      <a:cubicBezTo>
                        <a:pt x="3217048" y="2275235"/>
                        <a:pt x="3105138" y="2211467"/>
                        <a:pt x="3015474" y="2122112"/>
                      </a:cubicBezTo>
                      <a:cubicBezTo>
                        <a:pt x="2923903" y="2210916"/>
                        <a:pt x="2810108" y="2273411"/>
                        <a:pt x="2686038" y="2303038"/>
                      </a:cubicBezTo>
                      <a:cubicBezTo>
                        <a:pt x="2618190" y="2323392"/>
                        <a:pt x="2549589" y="2342238"/>
                        <a:pt x="2481742" y="2361839"/>
                      </a:cubicBezTo>
                      <a:cubicBezTo>
                        <a:pt x="2413895" y="2381439"/>
                        <a:pt x="2362632" y="2385962"/>
                        <a:pt x="2325693" y="2437225"/>
                      </a:cubicBezTo>
                      <a:cubicBezTo>
                        <a:pt x="2250255" y="2534186"/>
                        <a:pt x="2200244" y="2648471"/>
                        <a:pt x="2180198" y="2769676"/>
                      </a:cubicBezTo>
                      <a:cubicBezTo>
                        <a:pt x="2166252" y="2889389"/>
                        <a:pt x="2166252" y="3010308"/>
                        <a:pt x="2180198" y="3130020"/>
                      </a:cubicBezTo>
                      <a:cubicBezTo>
                        <a:pt x="2188491" y="3205406"/>
                        <a:pt x="2202814" y="3277023"/>
                        <a:pt x="2137229" y="3332054"/>
                      </a:cubicBezTo>
                      <a:cubicBezTo>
                        <a:pt x="2072902" y="3384930"/>
                        <a:pt x="1977893" y="3375650"/>
                        <a:pt x="1925017" y="3311323"/>
                      </a:cubicBezTo>
                      <a:cubicBezTo>
                        <a:pt x="1908500" y="3291226"/>
                        <a:pt x="1897464" y="3267208"/>
                        <a:pt x="1892979" y="3241591"/>
                      </a:cubicBezTo>
                      <a:cubicBezTo>
                        <a:pt x="1847031" y="3030956"/>
                        <a:pt x="1851418" y="2812450"/>
                        <a:pt x="1905794" y="2603827"/>
                      </a:cubicBezTo>
                      <a:cubicBezTo>
                        <a:pt x="1715897" y="2721648"/>
                        <a:pt x="1557753" y="2884195"/>
                        <a:pt x="1445187" y="3077250"/>
                      </a:cubicBezTo>
                      <a:cubicBezTo>
                        <a:pt x="1541899" y="3213578"/>
                        <a:pt x="1611752" y="3367086"/>
                        <a:pt x="1650990" y="3529565"/>
                      </a:cubicBezTo>
                      <a:cubicBezTo>
                        <a:pt x="1666052" y="3610839"/>
                        <a:pt x="1672874" y="3693431"/>
                        <a:pt x="1671344" y="3776077"/>
                      </a:cubicBezTo>
                      <a:cubicBezTo>
                        <a:pt x="1675634" y="3822462"/>
                        <a:pt x="1671291" y="3869231"/>
                        <a:pt x="1658529" y="3914033"/>
                      </a:cubicBezTo>
                      <a:cubicBezTo>
                        <a:pt x="1626587" y="3990934"/>
                        <a:pt x="1538356" y="4027376"/>
                        <a:pt x="1461455" y="3995435"/>
                      </a:cubicBezTo>
                      <a:cubicBezTo>
                        <a:pt x="1409401" y="3973814"/>
                        <a:pt x="1373758" y="3924964"/>
                        <a:pt x="1369047" y="3868802"/>
                      </a:cubicBezTo>
                      <a:cubicBezTo>
                        <a:pt x="1363016" y="3807739"/>
                        <a:pt x="1369047" y="3744415"/>
                        <a:pt x="1369047" y="3683352"/>
                      </a:cubicBezTo>
                      <a:cubicBezTo>
                        <a:pt x="1361486" y="3592505"/>
                        <a:pt x="1335854" y="3504077"/>
                        <a:pt x="1293661" y="3423271"/>
                      </a:cubicBezTo>
                      <a:cubicBezTo>
                        <a:pt x="1222044" y="3641890"/>
                        <a:pt x="1191136" y="3906495"/>
                        <a:pt x="1038103" y="4086667"/>
                      </a:cubicBezTo>
                      <a:cubicBezTo>
                        <a:pt x="956686" y="4183914"/>
                        <a:pt x="763698" y="4404041"/>
                        <a:pt x="634789" y="4242715"/>
                      </a:cubicBezTo>
                      <a:cubicBezTo>
                        <a:pt x="505879" y="4081390"/>
                        <a:pt x="785560" y="3956249"/>
                        <a:pt x="848131" y="3836386"/>
                      </a:cubicBezTo>
                      <a:cubicBezTo>
                        <a:pt x="887663" y="3743789"/>
                        <a:pt x="918209" y="3647604"/>
                        <a:pt x="939347" y="3549166"/>
                      </a:cubicBezTo>
                      <a:cubicBezTo>
                        <a:pt x="980056" y="3430810"/>
                        <a:pt x="1010964" y="3316977"/>
                        <a:pt x="1055442" y="3197867"/>
                      </a:cubicBezTo>
                      <a:cubicBezTo>
                        <a:pt x="1137718" y="2978766"/>
                        <a:pt x="1263356" y="2778519"/>
                        <a:pt x="1424832" y="2609104"/>
                      </a:cubicBezTo>
                      <a:cubicBezTo>
                        <a:pt x="1222776" y="2568584"/>
                        <a:pt x="1014801" y="2642440"/>
                        <a:pt x="883562" y="2801338"/>
                      </a:cubicBezTo>
                      <a:cubicBezTo>
                        <a:pt x="821746" y="2869939"/>
                        <a:pt x="727513" y="2903109"/>
                        <a:pt x="651374" y="2829985"/>
                      </a:cubicBezTo>
                      <a:cubicBezTo>
                        <a:pt x="593048" y="2774893"/>
                        <a:pt x="588080" y="2683781"/>
                        <a:pt x="640066" y="2622674"/>
                      </a:cubicBezTo>
                      <a:cubicBezTo>
                        <a:pt x="879793" y="2289468"/>
                        <a:pt x="1340400" y="2225390"/>
                        <a:pt x="1699237" y="2379931"/>
                      </a:cubicBezTo>
                      <a:lnTo>
                        <a:pt x="1745222" y="2349777"/>
                      </a:lnTo>
                      <a:cubicBezTo>
                        <a:pt x="1614390" y="2209974"/>
                        <a:pt x="1527380" y="2034905"/>
                        <a:pt x="1494941" y="1846200"/>
                      </a:cubicBezTo>
                      <a:cubicBezTo>
                        <a:pt x="1476849" y="1745182"/>
                        <a:pt x="1453479" y="1607226"/>
                        <a:pt x="1570327" y="1557472"/>
                      </a:cubicBezTo>
                      <a:cubicBezTo>
                        <a:pt x="1640157" y="1527724"/>
                        <a:pt x="1721212" y="1554532"/>
                        <a:pt x="1759546" y="1620042"/>
                      </a:cubicBezTo>
                      <a:cubicBezTo>
                        <a:pt x="1777781" y="1665296"/>
                        <a:pt x="1786752" y="1713739"/>
                        <a:pt x="1785931" y="1762521"/>
                      </a:cubicBezTo>
                      <a:cubicBezTo>
                        <a:pt x="1810288" y="1933413"/>
                        <a:pt x="1894750" y="2090035"/>
                        <a:pt x="2024150" y="2204282"/>
                      </a:cubicBezTo>
                      <a:cubicBezTo>
                        <a:pt x="2149042" y="2151806"/>
                        <a:pt x="2276911" y="2106748"/>
                        <a:pt x="2407110" y="2069342"/>
                      </a:cubicBezTo>
                      <a:cubicBezTo>
                        <a:pt x="2515794" y="2045874"/>
                        <a:pt x="2622050" y="2012312"/>
                        <a:pt x="2724484" y="1969078"/>
                      </a:cubicBezTo>
                      <a:cubicBezTo>
                        <a:pt x="2791872" y="1931928"/>
                        <a:pt x="2842154" y="1870014"/>
                        <a:pt x="2864702" y="1796445"/>
                      </a:cubicBezTo>
                      <a:lnTo>
                        <a:pt x="2864702" y="1507717"/>
                      </a:lnTo>
                      <a:lnTo>
                        <a:pt x="3166245" y="1507717"/>
                      </a:lnTo>
                      <a:lnTo>
                        <a:pt x="3166245" y="1795691"/>
                      </a:lnTo>
                      <a:cubicBezTo>
                        <a:pt x="3190957" y="1872253"/>
                        <a:pt x="3245242" y="1935758"/>
                        <a:pt x="3317017" y="1972094"/>
                      </a:cubicBezTo>
                      <a:cubicBezTo>
                        <a:pt x="3417619" y="2013209"/>
                        <a:pt x="3521524" y="2045738"/>
                        <a:pt x="3627607" y="2069342"/>
                      </a:cubicBezTo>
                      <a:cubicBezTo>
                        <a:pt x="3757806" y="2106748"/>
                        <a:pt x="3885675" y="2151806"/>
                        <a:pt x="4010567" y="2204282"/>
                      </a:cubicBezTo>
                      <a:cubicBezTo>
                        <a:pt x="4142854" y="2087804"/>
                        <a:pt x="4227875" y="1926892"/>
                        <a:pt x="4249540" y="1751967"/>
                      </a:cubicBezTo>
                      <a:cubicBezTo>
                        <a:pt x="4248854" y="1705959"/>
                        <a:pt x="4257576" y="1660298"/>
                        <a:pt x="4275171" y="1617780"/>
                      </a:cubicBezTo>
                      <a:cubicBezTo>
                        <a:pt x="4313746" y="1552549"/>
                        <a:pt x="4394749" y="1526088"/>
                        <a:pt x="4464390" y="1555964"/>
                      </a:cubicBezTo>
                      <a:cubicBezTo>
                        <a:pt x="4585007" y="1607226"/>
                        <a:pt x="4557868" y="1751967"/>
                        <a:pt x="4539776" y="1853738"/>
                      </a:cubicBezTo>
                      <a:cubicBezTo>
                        <a:pt x="4505679" y="2038697"/>
                        <a:pt x="4419354" y="2210042"/>
                        <a:pt x="4291002" y="2347515"/>
                      </a:cubicBezTo>
                      <a:lnTo>
                        <a:pt x="4336988" y="2377670"/>
                      </a:lnTo>
                      <a:cubicBezTo>
                        <a:pt x="4700347" y="2220867"/>
                        <a:pt x="5148139" y="2290222"/>
                        <a:pt x="5392389" y="2618150"/>
                      </a:cubicBezTo>
                      <a:cubicBezTo>
                        <a:pt x="5440448" y="2674042"/>
                        <a:pt x="5442348" y="2756099"/>
                        <a:pt x="5396912" y="2814154"/>
                      </a:cubicBezTo>
                      <a:cubicBezTo>
                        <a:pt x="5321527" y="2903109"/>
                        <a:pt x="5217494" y="2872955"/>
                        <a:pt x="5151908" y="2799830"/>
                      </a:cubicBezTo>
                      <a:cubicBezTo>
                        <a:pt x="5020504" y="2640668"/>
                        <a:pt x="4812303" y="2566541"/>
                        <a:pt x="4609885" y="2606843"/>
                      </a:cubicBezTo>
                      <a:cubicBezTo>
                        <a:pt x="4818658" y="2835571"/>
                        <a:pt x="4969852" y="3110812"/>
                        <a:pt x="5050892" y="34097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5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Rechteck 31">
                  <a:extLst>
                    <a:ext uri="{FF2B5EF4-FFF2-40B4-BE49-F238E27FC236}">
                      <a16:creationId xmlns:a16="http://schemas.microsoft.com/office/drawing/2014/main" id="{A59C7EB2-B4E7-CD82-A51B-3EBAA9CBD90F}"/>
                    </a:ext>
                  </a:extLst>
                </p:cNvPr>
                <p:cNvSpPr/>
                <p:nvPr/>
              </p:nvSpPr>
              <p:spPr>
                <a:xfrm>
                  <a:off x="9312812" y="154745"/>
                  <a:ext cx="492370" cy="24337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3" name="Grafik 13" descr="Lungen Silhouette">
                  <a:extLst>
                    <a:ext uri="{FF2B5EF4-FFF2-40B4-BE49-F238E27FC236}">
                      <a16:creationId xmlns:a16="http://schemas.microsoft.com/office/drawing/2014/main" id="{8A4C93CB-D6A7-53F7-D954-6950EE0A0061}"/>
                    </a:ext>
                  </a:extLst>
                </p:cNvPr>
                <p:cNvGrpSpPr/>
                <p:nvPr/>
              </p:nvGrpSpPr>
              <p:grpSpPr>
                <a:xfrm>
                  <a:off x="6530151" y="139635"/>
                  <a:ext cx="6030936" cy="5865696"/>
                  <a:chOff x="6530151" y="139635"/>
                  <a:chExt cx="6030936" cy="5865696"/>
                </a:xfrm>
                <a:solidFill>
                  <a:srgbClr val="E20646"/>
                </a:solidFill>
              </p:grpSpPr>
              <p:sp>
                <p:nvSpPr>
                  <p:cNvPr id="34" name="Freihandform 33">
                    <a:extLst>
                      <a:ext uri="{FF2B5EF4-FFF2-40B4-BE49-F238E27FC236}">
                        <a16:creationId xmlns:a16="http://schemas.microsoft.com/office/drawing/2014/main" id="{068F6B72-B487-65FC-D375-D5AA5337031B}"/>
                      </a:ext>
                    </a:extLst>
                  </p:cNvPr>
                  <p:cNvSpPr/>
                  <p:nvPr/>
                </p:nvSpPr>
                <p:spPr>
                  <a:xfrm>
                    <a:off x="6530151" y="139635"/>
                    <a:ext cx="6030936" cy="5865696"/>
                  </a:xfrm>
                  <a:custGeom>
                    <a:avLst/>
                    <a:gdLst>
                      <a:gd name="connsiteX0" fmla="*/ 4112410 w 6030939"/>
                      <a:gd name="connsiteY0" fmla="*/ 756572 h 5865696"/>
                      <a:gd name="connsiteX1" fmla="*/ 3862355 w 6030939"/>
                      <a:gd name="connsiteY1" fmla="*/ 695510 h 5865696"/>
                      <a:gd name="connsiteX2" fmla="*/ 3688967 w 6030939"/>
                      <a:gd name="connsiteY2" fmla="*/ 791401 h 5865696"/>
                      <a:gd name="connsiteX3" fmla="*/ 3569556 w 6030939"/>
                      <a:gd name="connsiteY3" fmla="*/ 1663916 h 5865696"/>
                      <a:gd name="connsiteX4" fmla="*/ 3447582 w 6030939"/>
                      <a:gd name="connsiteY4" fmla="*/ 1744956 h 5865696"/>
                      <a:gd name="connsiteX5" fmla="*/ 3418257 w 6030939"/>
                      <a:gd name="connsiteY5" fmla="*/ 1743373 h 5865696"/>
                      <a:gd name="connsiteX6" fmla="*/ 3317014 w 6030939"/>
                      <a:gd name="connsiteY6" fmla="*/ 1507717 h 5865696"/>
                      <a:gd name="connsiteX7" fmla="*/ 3317014 w 6030939"/>
                      <a:gd name="connsiteY7" fmla="*/ 0 h 5865696"/>
                      <a:gd name="connsiteX8" fmla="*/ 3166242 w 6030939"/>
                      <a:gd name="connsiteY8" fmla="*/ 0 h 5865696"/>
                      <a:gd name="connsiteX9" fmla="*/ 3166242 w 6030939"/>
                      <a:gd name="connsiteY9" fmla="*/ 150772 h 5865696"/>
                      <a:gd name="connsiteX10" fmla="*/ 2864699 w 6030939"/>
                      <a:gd name="connsiteY10" fmla="*/ 150772 h 5865696"/>
                      <a:gd name="connsiteX11" fmla="*/ 2864699 w 6030939"/>
                      <a:gd name="connsiteY11" fmla="*/ 0 h 5865696"/>
                      <a:gd name="connsiteX12" fmla="*/ 2713927 w 6030939"/>
                      <a:gd name="connsiteY12" fmla="*/ 0 h 5865696"/>
                      <a:gd name="connsiteX13" fmla="*/ 2713927 w 6030939"/>
                      <a:gd name="connsiteY13" fmla="*/ 1508245 h 5865696"/>
                      <a:gd name="connsiteX14" fmla="*/ 2612684 w 6030939"/>
                      <a:gd name="connsiteY14" fmla="*/ 1743373 h 5865696"/>
                      <a:gd name="connsiteX15" fmla="*/ 2583359 w 6030939"/>
                      <a:gd name="connsiteY15" fmla="*/ 1744956 h 5865696"/>
                      <a:gd name="connsiteX16" fmla="*/ 2461385 w 6030939"/>
                      <a:gd name="connsiteY16" fmla="*/ 1663916 h 5865696"/>
                      <a:gd name="connsiteX17" fmla="*/ 2341974 w 6030939"/>
                      <a:gd name="connsiteY17" fmla="*/ 791401 h 5865696"/>
                      <a:gd name="connsiteX18" fmla="*/ 2168586 w 6030939"/>
                      <a:gd name="connsiteY18" fmla="*/ 695510 h 5865696"/>
                      <a:gd name="connsiteX19" fmla="*/ 1918531 w 6030939"/>
                      <a:gd name="connsiteY19" fmla="*/ 756572 h 5865696"/>
                      <a:gd name="connsiteX20" fmla="*/ 37 w 6030939"/>
                      <a:gd name="connsiteY20" fmla="*/ 3914033 h 5865696"/>
                      <a:gd name="connsiteX21" fmla="*/ 474063 w 6030939"/>
                      <a:gd name="connsiteY21" fmla="*/ 5740104 h 5865696"/>
                      <a:gd name="connsiteX22" fmla="*/ 650616 w 6030939"/>
                      <a:gd name="connsiteY22" fmla="*/ 5865697 h 5865696"/>
                      <a:gd name="connsiteX23" fmla="*/ 2356447 w 6030939"/>
                      <a:gd name="connsiteY23" fmla="*/ 4766949 h 5865696"/>
                      <a:gd name="connsiteX24" fmla="*/ 2645628 w 6030939"/>
                      <a:gd name="connsiteY24" fmla="*/ 2916528 h 5865696"/>
                      <a:gd name="connsiteX25" fmla="*/ 2940085 w 6030939"/>
                      <a:gd name="connsiteY25" fmla="*/ 2677932 h 5865696"/>
                      <a:gd name="connsiteX26" fmla="*/ 3090856 w 6030939"/>
                      <a:gd name="connsiteY26" fmla="*/ 2677932 h 5865696"/>
                      <a:gd name="connsiteX27" fmla="*/ 3385690 w 6030939"/>
                      <a:gd name="connsiteY27" fmla="*/ 2916679 h 5865696"/>
                      <a:gd name="connsiteX28" fmla="*/ 3674795 w 6030939"/>
                      <a:gd name="connsiteY28" fmla="*/ 4767099 h 5865696"/>
                      <a:gd name="connsiteX29" fmla="*/ 5380325 w 6030939"/>
                      <a:gd name="connsiteY29" fmla="*/ 5865697 h 5865696"/>
                      <a:gd name="connsiteX30" fmla="*/ 5556878 w 6030939"/>
                      <a:gd name="connsiteY30" fmla="*/ 5740104 h 5865696"/>
                      <a:gd name="connsiteX31" fmla="*/ 6030904 w 6030939"/>
                      <a:gd name="connsiteY31" fmla="*/ 3914033 h 5865696"/>
                      <a:gd name="connsiteX32" fmla="*/ 4112410 w 6030939"/>
                      <a:gd name="connsiteY32" fmla="*/ 756572 h 5865696"/>
                      <a:gd name="connsiteX33" fmla="*/ 2864699 w 6030939"/>
                      <a:gd name="connsiteY33" fmla="*/ 301543 h 5865696"/>
                      <a:gd name="connsiteX34" fmla="*/ 3166242 w 6030939"/>
                      <a:gd name="connsiteY34" fmla="*/ 301543 h 5865696"/>
                      <a:gd name="connsiteX35" fmla="*/ 3166242 w 6030939"/>
                      <a:gd name="connsiteY35" fmla="*/ 452315 h 5865696"/>
                      <a:gd name="connsiteX36" fmla="*/ 2864699 w 6030939"/>
                      <a:gd name="connsiteY36" fmla="*/ 452315 h 5865696"/>
                      <a:gd name="connsiteX37" fmla="*/ 2864699 w 6030939"/>
                      <a:gd name="connsiteY37" fmla="*/ 603087 h 5865696"/>
                      <a:gd name="connsiteX38" fmla="*/ 3166242 w 6030939"/>
                      <a:gd name="connsiteY38" fmla="*/ 603087 h 5865696"/>
                      <a:gd name="connsiteX39" fmla="*/ 3166242 w 6030939"/>
                      <a:gd name="connsiteY39" fmla="*/ 753859 h 5865696"/>
                      <a:gd name="connsiteX40" fmla="*/ 2864699 w 6030939"/>
                      <a:gd name="connsiteY40" fmla="*/ 753859 h 5865696"/>
                      <a:gd name="connsiteX41" fmla="*/ 2864699 w 6030939"/>
                      <a:gd name="connsiteY41" fmla="*/ 904630 h 5865696"/>
                      <a:gd name="connsiteX42" fmla="*/ 3166242 w 6030939"/>
                      <a:gd name="connsiteY42" fmla="*/ 904630 h 5865696"/>
                      <a:gd name="connsiteX43" fmla="*/ 3166242 w 6030939"/>
                      <a:gd name="connsiteY43" fmla="*/ 1055402 h 5865696"/>
                      <a:gd name="connsiteX44" fmla="*/ 2864699 w 6030939"/>
                      <a:gd name="connsiteY44" fmla="*/ 1055402 h 5865696"/>
                      <a:gd name="connsiteX45" fmla="*/ 2864699 w 6030939"/>
                      <a:gd name="connsiteY45" fmla="*/ 1206174 h 5865696"/>
                      <a:gd name="connsiteX46" fmla="*/ 3166242 w 6030939"/>
                      <a:gd name="connsiteY46" fmla="*/ 1206174 h 5865696"/>
                      <a:gd name="connsiteX47" fmla="*/ 3166242 w 6030939"/>
                      <a:gd name="connsiteY47" fmla="*/ 1356945 h 5865696"/>
                      <a:gd name="connsiteX48" fmla="*/ 2864699 w 6030939"/>
                      <a:gd name="connsiteY48" fmla="*/ 1356945 h 5865696"/>
                      <a:gd name="connsiteX49" fmla="*/ 5430984 w 6030939"/>
                      <a:gd name="connsiteY49" fmla="*/ 5656427 h 5865696"/>
                      <a:gd name="connsiteX50" fmla="*/ 5369921 w 6030939"/>
                      <a:gd name="connsiteY50" fmla="*/ 5714850 h 5865696"/>
                      <a:gd name="connsiteX51" fmla="*/ 3817500 w 6030939"/>
                      <a:gd name="connsiteY51" fmla="*/ 4719305 h 5865696"/>
                      <a:gd name="connsiteX52" fmla="*/ 3692360 w 6030939"/>
                      <a:gd name="connsiteY52" fmla="*/ 3810755 h 5865696"/>
                      <a:gd name="connsiteX53" fmla="*/ 3511434 w 6030939"/>
                      <a:gd name="connsiteY53" fmla="*/ 2834131 h 5865696"/>
                      <a:gd name="connsiteX54" fmla="*/ 3090856 w 6030939"/>
                      <a:gd name="connsiteY54" fmla="*/ 2520375 h 5865696"/>
                      <a:gd name="connsiteX55" fmla="*/ 2940085 w 6030939"/>
                      <a:gd name="connsiteY55" fmla="*/ 2520375 h 5865696"/>
                      <a:gd name="connsiteX56" fmla="*/ 2519582 w 6030939"/>
                      <a:gd name="connsiteY56" fmla="*/ 2834056 h 5865696"/>
                      <a:gd name="connsiteX57" fmla="*/ 2338656 w 6030939"/>
                      <a:gd name="connsiteY57" fmla="*/ 3810755 h 5865696"/>
                      <a:gd name="connsiteX58" fmla="*/ 2213591 w 6030939"/>
                      <a:gd name="connsiteY58" fmla="*/ 4719229 h 5865696"/>
                      <a:gd name="connsiteX59" fmla="*/ 661020 w 6030939"/>
                      <a:gd name="connsiteY59" fmla="*/ 5714850 h 5865696"/>
                      <a:gd name="connsiteX60" fmla="*/ 599957 w 6030939"/>
                      <a:gd name="connsiteY60" fmla="*/ 5656427 h 5865696"/>
                      <a:gd name="connsiteX61" fmla="*/ 150808 w 6030939"/>
                      <a:gd name="connsiteY61" fmla="*/ 3914033 h 5865696"/>
                      <a:gd name="connsiteX62" fmla="*/ 1975146 w 6030939"/>
                      <a:gd name="connsiteY62" fmla="*/ 896262 h 5865696"/>
                      <a:gd name="connsiteX63" fmla="*/ 2168435 w 6030939"/>
                      <a:gd name="connsiteY63" fmla="*/ 846282 h 5865696"/>
                      <a:gd name="connsiteX64" fmla="*/ 2207033 w 6030939"/>
                      <a:gd name="connsiteY64" fmla="*/ 858871 h 5865696"/>
                      <a:gd name="connsiteX65" fmla="*/ 2263949 w 6030939"/>
                      <a:gd name="connsiteY65" fmla="*/ 1309377 h 5865696"/>
                      <a:gd name="connsiteX66" fmla="*/ 2329911 w 6030939"/>
                      <a:gd name="connsiteY66" fmla="*/ 1738021 h 5865696"/>
                      <a:gd name="connsiteX67" fmla="*/ 2583208 w 6030939"/>
                      <a:gd name="connsiteY67" fmla="*/ 1895728 h 5865696"/>
                      <a:gd name="connsiteX68" fmla="*/ 2626555 w 6030939"/>
                      <a:gd name="connsiteY68" fmla="*/ 1893466 h 5865696"/>
                      <a:gd name="connsiteX69" fmla="*/ 2814266 w 6030939"/>
                      <a:gd name="connsiteY69" fmla="*/ 1754003 h 5865696"/>
                      <a:gd name="connsiteX70" fmla="*/ 2864699 w 6030939"/>
                      <a:gd name="connsiteY70" fmla="*/ 1552572 h 5865696"/>
                      <a:gd name="connsiteX71" fmla="*/ 2864699 w 6030939"/>
                      <a:gd name="connsiteY71" fmla="*/ 1507717 h 5865696"/>
                      <a:gd name="connsiteX72" fmla="*/ 3166242 w 6030939"/>
                      <a:gd name="connsiteY72" fmla="*/ 1507717 h 5865696"/>
                      <a:gd name="connsiteX73" fmla="*/ 3166242 w 6030939"/>
                      <a:gd name="connsiteY73" fmla="*/ 1552949 h 5865696"/>
                      <a:gd name="connsiteX74" fmla="*/ 3216298 w 6030939"/>
                      <a:gd name="connsiteY74" fmla="*/ 1753173 h 5865696"/>
                      <a:gd name="connsiteX75" fmla="*/ 3404235 w 6030939"/>
                      <a:gd name="connsiteY75" fmla="*/ 1893542 h 5865696"/>
                      <a:gd name="connsiteX76" fmla="*/ 3447582 w 6030939"/>
                      <a:gd name="connsiteY76" fmla="*/ 1895803 h 5865696"/>
                      <a:gd name="connsiteX77" fmla="*/ 3700879 w 6030939"/>
                      <a:gd name="connsiteY77" fmla="*/ 1738096 h 5865696"/>
                      <a:gd name="connsiteX78" fmla="*/ 3766841 w 6030939"/>
                      <a:gd name="connsiteY78" fmla="*/ 1309452 h 5865696"/>
                      <a:gd name="connsiteX79" fmla="*/ 3823833 w 6030939"/>
                      <a:gd name="connsiteY79" fmla="*/ 858946 h 5865696"/>
                      <a:gd name="connsiteX80" fmla="*/ 3862355 w 6030939"/>
                      <a:gd name="connsiteY80" fmla="*/ 846357 h 5865696"/>
                      <a:gd name="connsiteX81" fmla="*/ 4052252 w 6030939"/>
                      <a:gd name="connsiteY81" fmla="*/ 894905 h 5865696"/>
                      <a:gd name="connsiteX82" fmla="*/ 5880133 w 6030939"/>
                      <a:gd name="connsiteY82" fmla="*/ 3914033 h 5865696"/>
                      <a:gd name="connsiteX83" fmla="*/ 5430984 w 6030939"/>
                      <a:gd name="connsiteY83" fmla="*/ 5656427 h 5865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6030939" h="5865696">
                        <a:moveTo>
                          <a:pt x="4112410" y="756572"/>
                        </a:moveTo>
                        <a:cubicBezTo>
                          <a:pt x="4033534" y="720975"/>
                          <a:pt x="3948755" y="700274"/>
                          <a:pt x="3862355" y="695510"/>
                        </a:cubicBezTo>
                        <a:cubicBezTo>
                          <a:pt x="3790399" y="689079"/>
                          <a:pt x="3721768" y="727036"/>
                          <a:pt x="3688967" y="791401"/>
                        </a:cubicBezTo>
                        <a:cubicBezTo>
                          <a:pt x="3602199" y="964788"/>
                          <a:pt x="3629790" y="1557095"/>
                          <a:pt x="3569556" y="1663916"/>
                        </a:cubicBezTo>
                        <a:cubicBezTo>
                          <a:pt x="3549858" y="1713784"/>
                          <a:pt x="3501189" y="1746117"/>
                          <a:pt x="3447582" y="1744956"/>
                        </a:cubicBezTo>
                        <a:cubicBezTo>
                          <a:pt x="3438083" y="1744956"/>
                          <a:pt x="3428359" y="1744278"/>
                          <a:pt x="3418257" y="1743373"/>
                        </a:cubicBezTo>
                        <a:cubicBezTo>
                          <a:pt x="3317014" y="1733875"/>
                          <a:pt x="3317014" y="1507717"/>
                          <a:pt x="3317014" y="1507717"/>
                        </a:cubicBezTo>
                        <a:lnTo>
                          <a:pt x="3317014" y="0"/>
                        </a:lnTo>
                        <a:lnTo>
                          <a:pt x="3166242" y="0"/>
                        </a:lnTo>
                        <a:lnTo>
                          <a:pt x="3166242" y="150772"/>
                        </a:lnTo>
                        <a:lnTo>
                          <a:pt x="2864699" y="150772"/>
                        </a:lnTo>
                        <a:lnTo>
                          <a:pt x="2864699" y="0"/>
                        </a:lnTo>
                        <a:lnTo>
                          <a:pt x="2713927" y="0"/>
                        </a:lnTo>
                        <a:lnTo>
                          <a:pt x="2713927" y="1508245"/>
                        </a:lnTo>
                        <a:cubicBezTo>
                          <a:pt x="2713927" y="1513748"/>
                          <a:pt x="2712646" y="1734025"/>
                          <a:pt x="2612684" y="1743373"/>
                        </a:cubicBezTo>
                        <a:cubicBezTo>
                          <a:pt x="2602582" y="1744278"/>
                          <a:pt x="2592782" y="1744956"/>
                          <a:pt x="2583359" y="1744956"/>
                        </a:cubicBezTo>
                        <a:cubicBezTo>
                          <a:pt x="2529752" y="1746117"/>
                          <a:pt x="2481083" y="1713784"/>
                          <a:pt x="2461385" y="1663916"/>
                        </a:cubicBezTo>
                        <a:cubicBezTo>
                          <a:pt x="2401076" y="1557095"/>
                          <a:pt x="2428742" y="964864"/>
                          <a:pt x="2341974" y="791401"/>
                        </a:cubicBezTo>
                        <a:cubicBezTo>
                          <a:pt x="2309173" y="727036"/>
                          <a:pt x="2240542" y="689079"/>
                          <a:pt x="2168586" y="695510"/>
                        </a:cubicBezTo>
                        <a:cubicBezTo>
                          <a:pt x="2082186" y="700282"/>
                          <a:pt x="1997407" y="720990"/>
                          <a:pt x="1918531" y="756572"/>
                        </a:cubicBezTo>
                        <a:cubicBezTo>
                          <a:pt x="796563" y="1244620"/>
                          <a:pt x="37" y="2473787"/>
                          <a:pt x="37" y="3914033"/>
                        </a:cubicBezTo>
                        <a:cubicBezTo>
                          <a:pt x="-2811" y="4553509"/>
                          <a:pt x="160533" y="5182755"/>
                          <a:pt x="474063" y="5740104"/>
                        </a:cubicBezTo>
                        <a:cubicBezTo>
                          <a:pt x="490120" y="5761364"/>
                          <a:pt x="572592" y="5865697"/>
                          <a:pt x="650616" y="5865697"/>
                        </a:cubicBezTo>
                        <a:cubicBezTo>
                          <a:pt x="1219780" y="5865697"/>
                          <a:pt x="2182985" y="5287413"/>
                          <a:pt x="2356447" y="4766949"/>
                        </a:cubicBezTo>
                        <a:cubicBezTo>
                          <a:pt x="2529910" y="4246485"/>
                          <a:pt x="2452187" y="3212869"/>
                          <a:pt x="2645628" y="2916528"/>
                        </a:cubicBezTo>
                        <a:cubicBezTo>
                          <a:pt x="2714289" y="2806261"/>
                          <a:pt x="2817982" y="2722243"/>
                          <a:pt x="2940085" y="2677932"/>
                        </a:cubicBezTo>
                        <a:cubicBezTo>
                          <a:pt x="2988739" y="2659990"/>
                          <a:pt x="3042202" y="2659990"/>
                          <a:pt x="3090856" y="2677932"/>
                        </a:cubicBezTo>
                        <a:cubicBezTo>
                          <a:pt x="3213125" y="2722198"/>
                          <a:pt x="3316969" y="2806283"/>
                          <a:pt x="3385690" y="2916679"/>
                        </a:cubicBezTo>
                        <a:cubicBezTo>
                          <a:pt x="3579055" y="3213020"/>
                          <a:pt x="3501332" y="4246711"/>
                          <a:pt x="3674795" y="4767099"/>
                        </a:cubicBezTo>
                        <a:cubicBezTo>
                          <a:pt x="3848258" y="5287488"/>
                          <a:pt x="4811161" y="5865697"/>
                          <a:pt x="5380325" y="5865697"/>
                        </a:cubicBezTo>
                        <a:cubicBezTo>
                          <a:pt x="5458273" y="5865697"/>
                          <a:pt x="5540821" y="5761364"/>
                          <a:pt x="5556878" y="5740104"/>
                        </a:cubicBezTo>
                        <a:cubicBezTo>
                          <a:pt x="5870370" y="5182740"/>
                          <a:pt x="6033716" y="4553501"/>
                          <a:pt x="6030904" y="3914033"/>
                        </a:cubicBezTo>
                        <a:cubicBezTo>
                          <a:pt x="6030904" y="2473787"/>
                          <a:pt x="5234302" y="1244620"/>
                          <a:pt x="4112410" y="756572"/>
                        </a:cubicBezTo>
                        <a:close/>
                        <a:moveTo>
                          <a:pt x="2864699" y="301543"/>
                        </a:moveTo>
                        <a:lnTo>
                          <a:pt x="3166242" y="301543"/>
                        </a:lnTo>
                        <a:lnTo>
                          <a:pt x="3166242" y="452315"/>
                        </a:lnTo>
                        <a:lnTo>
                          <a:pt x="2864699" y="452315"/>
                        </a:lnTo>
                        <a:close/>
                        <a:moveTo>
                          <a:pt x="2864699" y="603087"/>
                        </a:moveTo>
                        <a:lnTo>
                          <a:pt x="3166242" y="603087"/>
                        </a:lnTo>
                        <a:lnTo>
                          <a:pt x="3166242" y="753859"/>
                        </a:lnTo>
                        <a:lnTo>
                          <a:pt x="2864699" y="753859"/>
                        </a:lnTo>
                        <a:close/>
                        <a:moveTo>
                          <a:pt x="2864699" y="904630"/>
                        </a:moveTo>
                        <a:lnTo>
                          <a:pt x="3166242" y="904630"/>
                        </a:lnTo>
                        <a:lnTo>
                          <a:pt x="3166242" y="1055402"/>
                        </a:lnTo>
                        <a:lnTo>
                          <a:pt x="2864699" y="1055402"/>
                        </a:lnTo>
                        <a:close/>
                        <a:moveTo>
                          <a:pt x="2864699" y="1206174"/>
                        </a:moveTo>
                        <a:lnTo>
                          <a:pt x="3166242" y="1206174"/>
                        </a:lnTo>
                        <a:lnTo>
                          <a:pt x="3166242" y="1356945"/>
                        </a:lnTo>
                        <a:lnTo>
                          <a:pt x="2864699" y="1356945"/>
                        </a:lnTo>
                        <a:close/>
                        <a:moveTo>
                          <a:pt x="5430984" y="5656427"/>
                        </a:moveTo>
                        <a:cubicBezTo>
                          <a:pt x="5413751" y="5678921"/>
                          <a:pt x="5393155" y="5698627"/>
                          <a:pt x="5369921" y="5714850"/>
                        </a:cubicBezTo>
                        <a:cubicBezTo>
                          <a:pt x="4828425" y="5707764"/>
                          <a:pt x="3962317" y="5153904"/>
                          <a:pt x="3817500" y="4719305"/>
                        </a:cubicBezTo>
                        <a:cubicBezTo>
                          <a:pt x="3742115" y="4492318"/>
                          <a:pt x="3716709" y="4145845"/>
                          <a:pt x="3692360" y="3810755"/>
                        </a:cubicBezTo>
                        <a:cubicBezTo>
                          <a:pt x="3661753" y="3388594"/>
                          <a:pt x="3635293" y="3023651"/>
                          <a:pt x="3511434" y="2834131"/>
                        </a:cubicBezTo>
                        <a:cubicBezTo>
                          <a:pt x="3415943" y="2680140"/>
                          <a:pt x="3265669" y="2568034"/>
                          <a:pt x="3090856" y="2520375"/>
                        </a:cubicBezTo>
                        <a:cubicBezTo>
                          <a:pt x="3041252" y="2508901"/>
                          <a:pt x="2989689" y="2508901"/>
                          <a:pt x="2940085" y="2520375"/>
                        </a:cubicBezTo>
                        <a:cubicBezTo>
                          <a:pt x="2765310" y="2568026"/>
                          <a:pt x="2615066" y="2680102"/>
                          <a:pt x="2519582" y="2834056"/>
                        </a:cubicBezTo>
                        <a:cubicBezTo>
                          <a:pt x="2395874" y="3023576"/>
                          <a:pt x="2369414" y="3388368"/>
                          <a:pt x="2338656" y="3810755"/>
                        </a:cubicBezTo>
                        <a:cubicBezTo>
                          <a:pt x="2314382" y="4145769"/>
                          <a:pt x="2289203" y="4492243"/>
                          <a:pt x="2213591" y="4719229"/>
                        </a:cubicBezTo>
                        <a:cubicBezTo>
                          <a:pt x="2068624" y="5153904"/>
                          <a:pt x="1202441" y="5707764"/>
                          <a:pt x="661020" y="5714850"/>
                        </a:cubicBezTo>
                        <a:cubicBezTo>
                          <a:pt x="637786" y="5698627"/>
                          <a:pt x="617190" y="5678921"/>
                          <a:pt x="599957" y="5656427"/>
                        </a:cubicBezTo>
                        <a:cubicBezTo>
                          <a:pt x="302990" y="5123878"/>
                          <a:pt x="148297" y="4523777"/>
                          <a:pt x="150808" y="3914033"/>
                        </a:cubicBezTo>
                        <a:cubicBezTo>
                          <a:pt x="150808" y="2583699"/>
                          <a:pt x="885368" y="1370364"/>
                          <a:pt x="1975146" y="896262"/>
                        </a:cubicBezTo>
                        <a:cubicBezTo>
                          <a:pt x="2035930" y="867797"/>
                          <a:pt x="2101470" y="850850"/>
                          <a:pt x="2168435" y="846282"/>
                        </a:cubicBezTo>
                        <a:cubicBezTo>
                          <a:pt x="2200700" y="846282"/>
                          <a:pt x="2204093" y="852991"/>
                          <a:pt x="2207033" y="858871"/>
                        </a:cubicBezTo>
                        <a:cubicBezTo>
                          <a:pt x="2240353" y="925587"/>
                          <a:pt x="2254526" y="1156570"/>
                          <a:pt x="2263949" y="1309377"/>
                        </a:cubicBezTo>
                        <a:cubicBezTo>
                          <a:pt x="2277971" y="1539078"/>
                          <a:pt x="2287319" y="1662559"/>
                          <a:pt x="2329911" y="1738021"/>
                        </a:cubicBezTo>
                        <a:cubicBezTo>
                          <a:pt x="2376764" y="1835125"/>
                          <a:pt x="2475391" y="1896534"/>
                          <a:pt x="2583208" y="1895728"/>
                        </a:cubicBezTo>
                        <a:cubicBezTo>
                          <a:pt x="2597154" y="1895728"/>
                          <a:pt x="2611629" y="1894899"/>
                          <a:pt x="2626555" y="1893466"/>
                        </a:cubicBezTo>
                        <a:cubicBezTo>
                          <a:pt x="2709909" y="1884767"/>
                          <a:pt x="2781880" y="1831296"/>
                          <a:pt x="2814266" y="1754003"/>
                        </a:cubicBezTo>
                        <a:cubicBezTo>
                          <a:pt x="2841827" y="1690015"/>
                          <a:pt x="2858856" y="1621994"/>
                          <a:pt x="2864699" y="1552572"/>
                        </a:cubicBezTo>
                        <a:lnTo>
                          <a:pt x="2864699" y="1507717"/>
                        </a:lnTo>
                        <a:lnTo>
                          <a:pt x="3166242" y="1507717"/>
                        </a:lnTo>
                        <a:lnTo>
                          <a:pt x="3166242" y="1552949"/>
                        </a:lnTo>
                        <a:cubicBezTo>
                          <a:pt x="3172175" y="1621927"/>
                          <a:pt x="3189076" y="1689518"/>
                          <a:pt x="3216298" y="1753173"/>
                        </a:cubicBezTo>
                        <a:cubicBezTo>
                          <a:pt x="3248518" y="1830843"/>
                          <a:pt x="3320617" y="1884692"/>
                          <a:pt x="3404235" y="1893542"/>
                        </a:cubicBezTo>
                        <a:cubicBezTo>
                          <a:pt x="3419312" y="1894974"/>
                          <a:pt x="3433560" y="1895803"/>
                          <a:pt x="3447582" y="1895803"/>
                        </a:cubicBezTo>
                        <a:cubicBezTo>
                          <a:pt x="3555399" y="1896610"/>
                          <a:pt x="3654026" y="1835201"/>
                          <a:pt x="3700879" y="1738096"/>
                        </a:cubicBezTo>
                        <a:cubicBezTo>
                          <a:pt x="3743472" y="1662710"/>
                          <a:pt x="3752819" y="1539153"/>
                          <a:pt x="3766841" y="1309452"/>
                        </a:cubicBezTo>
                        <a:cubicBezTo>
                          <a:pt x="3776264" y="1156645"/>
                          <a:pt x="3790437" y="925663"/>
                          <a:pt x="3823833" y="858946"/>
                        </a:cubicBezTo>
                        <a:cubicBezTo>
                          <a:pt x="3826698" y="853066"/>
                          <a:pt x="3830090" y="846357"/>
                          <a:pt x="3862355" y="846357"/>
                        </a:cubicBezTo>
                        <a:cubicBezTo>
                          <a:pt x="3928107" y="850684"/>
                          <a:pt x="3992494" y="867141"/>
                          <a:pt x="4052252" y="894905"/>
                        </a:cubicBezTo>
                        <a:cubicBezTo>
                          <a:pt x="5145573" y="1370439"/>
                          <a:pt x="5880133" y="2583699"/>
                          <a:pt x="5880133" y="3914033"/>
                        </a:cubicBezTo>
                        <a:cubicBezTo>
                          <a:pt x="5882636" y="4523777"/>
                          <a:pt x="5727944" y="5123878"/>
                          <a:pt x="5430984" y="5656427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5" name="Freihandform 34">
                    <a:extLst>
                      <a:ext uri="{FF2B5EF4-FFF2-40B4-BE49-F238E27FC236}">
                        <a16:creationId xmlns:a16="http://schemas.microsoft.com/office/drawing/2014/main" id="{F2C292C8-05FA-2A7A-9DB5-E4173C3D4E04}"/>
                      </a:ext>
                    </a:extLst>
                  </p:cNvPr>
                  <p:cNvSpPr/>
                  <p:nvPr/>
                </p:nvSpPr>
                <p:spPr>
                  <a:xfrm>
                    <a:off x="7208848" y="1756963"/>
                    <a:ext cx="4673528" cy="2607068"/>
                  </a:xfrm>
                  <a:custGeom>
                    <a:avLst/>
                    <a:gdLst>
                      <a:gd name="connsiteX0" fmla="*/ 4447576 w 4673528"/>
                      <a:gd name="connsiteY0" fmla="*/ 2275974 h 2607068"/>
                      <a:gd name="connsiteX1" fmla="*/ 4345655 w 4673528"/>
                      <a:gd name="connsiteY1" fmla="*/ 1977597 h 2607068"/>
                      <a:gd name="connsiteX2" fmla="*/ 4200537 w 4673528"/>
                      <a:gd name="connsiteY2" fmla="*/ 1541565 h 2607068"/>
                      <a:gd name="connsiteX3" fmla="*/ 3779808 w 4673528"/>
                      <a:gd name="connsiteY3" fmla="*/ 955742 h 2607068"/>
                      <a:gd name="connsiteX4" fmla="*/ 4161487 w 4673528"/>
                      <a:gd name="connsiteY4" fmla="*/ 913903 h 2607068"/>
                      <a:gd name="connsiteX5" fmla="*/ 4536757 w 4673528"/>
                      <a:gd name="connsiteY5" fmla="*/ 1148051 h 2607068"/>
                      <a:gd name="connsiteX6" fmla="*/ 4641921 w 4673528"/>
                      <a:gd name="connsiteY6" fmla="*/ 1165616 h 2607068"/>
                      <a:gd name="connsiteX7" fmla="*/ 4659485 w 4673528"/>
                      <a:gd name="connsiteY7" fmla="*/ 1060453 h 2607068"/>
                      <a:gd name="connsiteX8" fmla="*/ 4188399 w 4673528"/>
                      <a:gd name="connsiteY8" fmla="*/ 765543 h 2607068"/>
                      <a:gd name="connsiteX9" fmla="*/ 3645621 w 4673528"/>
                      <a:gd name="connsiteY9" fmla="*/ 849222 h 2607068"/>
                      <a:gd name="connsiteX10" fmla="*/ 3486180 w 4673528"/>
                      <a:gd name="connsiteY10" fmla="*/ 749637 h 2607068"/>
                      <a:gd name="connsiteX11" fmla="*/ 3692662 w 4673528"/>
                      <a:gd name="connsiteY11" fmla="*/ 494456 h 2607068"/>
                      <a:gd name="connsiteX12" fmla="*/ 3802876 w 4673528"/>
                      <a:gd name="connsiteY12" fmla="*/ 75386 h 2607068"/>
                      <a:gd name="connsiteX13" fmla="*/ 3727490 w 4673528"/>
                      <a:gd name="connsiteY13" fmla="*/ 0 h 2607068"/>
                      <a:gd name="connsiteX14" fmla="*/ 3652104 w 4673528"/>
                      <a:gd name="connsiteY14" fmla="*/ 75386 h 2607068"/>
                      <a:gd name="connsiteX15" fmla="*/ 3560134 w 4673528"/>
                      <a:gd name="connsiteY15" fmla="*/ 422161 h 2607068"/>
                      <a:gd name="connsiteX16" fmla="*/ 3342419 w 4673528"/>
                      <a:gd name="connsiteY16" fmla="*/ 676060 h 2607068"/>
                      <a:gd name="connsiteX17" fmla="*/ 2835073 w 4673528"/>
                      <a:gd name="connsiteY17" fmla="*/ 499054 h 2607068"/>
                      <a:gd name="connsiteX18" fmla="*/ 2585546 w 4673528"/>
                      <a:gd name="connsiteY18" fmla="*/ 414547 h 2607068"/>
                      <a:gd name="connsiteX19" fmla="*/ 2411253 w 4673528"/>
                      <a:gd name="connsiteY19" fmla="*/ 186429 h 2607068"/>
                      <a:gd name="connsiteX20" fmla="*/ 2408464 w 4673528"/>
                      <a:gd name="connsiteY20" fmla="*/ 177383 h 2607068"/>
                      <a:gd name="connsiteX21" fmla="*/ 2313569 w 4673528"/>
                      <a:gd name="connsiteY21" fmla="*/ 128789 h 2607068"/>
                      <a:gd name="connsiteX22" fmla="*/ 2262970 w 4673528"/>
                      <a:gd name="connsiteY22" fmla="*/ 184922 h 2607068"/>
                      <a:gd name="connsiteX23" fmla="*/ 2088074 w 4673528"/>
                      <a:gd name="connsiteY23" fmla="*/ 414848 h 2607068"/>
                      <a:gd name="connsiteX24" fmla="*/ 1838019 w 4673528"/>
                      <a:gd name="connsiteY24" fmla="*/ 499582 h 2607068"/>
                      <a:gd name="connsiteX25" fmla="*/ 1332482 w 4673528"/>
                      <a:gd name="connsiteY25" fmla="*/ 675834 h 2607068"/>
                      <a:gd name="connsiteX26" fmla="*/ 1115521 w 4673528"/>
                      <a:gd name="connsiteY26" fmla="*/ 422387 h 2607068"/>
                      <a:gd name="connsiteX27" fmla="*/ 1023475 w 4673528"/>
                      <a:gd name="connsiteY27" fmla="*/ 75612 h 2607068"/>
                      <a:gd name="connsiteX28" fmla="*/ 948090 w 4673528"/>
                      <a:gd name="connsiteY28" fmla="*/ 226 h 2607068"/>
                      <a:gd name="connsiteX29" fmla="*/ 872704 w 4673528"/>
                      <a:gd name="connsiteY29" fmla="*/ 75612 h 2607068"/>
                      <a:gd name="connsiteX30" fmla="*/ 982993 w 4673528"/>
                      <a:gd name="connsiteY30" fmla="*/ 494682 h 2607068"/>
                      <a:gd name="connsiteX31" fmla="*/ 1188495 w 4673528"/>
                      <a:gd name="connsiteY31" fmla="*/ 748958 h 2607068"/>
                      <a:gd name="connsiteX32" fmla="*/ 1027471 w 4673528"/>
                      <a:gd name="connsiteY32" fmla="*/ 849448 h 2607068"/>
                      <a:gd name="connsiteX33" fmla="*/ 484693 w 4673528"/>
                      <a:gd name="connsiteY33" fmla="*/ 765769 h 2607068"/>
                      <a:gd name="connsiteX34" fmla="*/ 13607 w 4673528"/>
                      <a:gd name="connsiteY34" fmla="*/ 1060754 h 2607068"/>
                      <a:gd name="connsiteX35" fmla="*/ 33825 w 4673528"/>
                      <a:gd name="connsiteY35" fmla="*/ 1165428 h 2607068"/>
                      <a:gd name="connsiteX36" fmla="*/ 136259 w 4673528"/>
                      <a:gd name="connsiteY36" fmla="*/ 1148353 h 2607068"/>
                      <a:gd name="connsiteX37" fmla="*/ 511681 w 4673528"/>
                      <a:gd name="connsiteY37" fmla="*/ 913903 h 2607068"/>
                      <a:gd name="connsiteX38" fmla="*/ 893435 w 4673528"/>
                      <a:gd name="connsiteY38" fmla="*/ 955742 h 2607068"/>
                      <a:gd name="connsiteX39" fmla="*/ 472782 w 4673528"/>
                      <a:gd name="connsiteY39" fmla="*/ 1541565 h 2607068"/>
                      <a:gd name="connsiteX40" fmla="*/ 327438 w 4673528"/>
                      <a:gd name="connsiteY40" fmla="*/ 1977974 h 2607068"/>
                      <a:gd name="connsiteX41" fmla="*/ 225969 w 4673528"/>
                      <a:gd name="connsiteY41" fmla="*/ 2275974 h 2607068"/>
                      <a:gd name="connsiteX42" fmla="*/ 32679 w 4673528"/>
                      <a:gd name="connsiteY42" fmla="*/ 2469565 h 2607068"/>
                      <a:gd name="connsiteX43" fmla="*/ 13275 w 4673528"/>
                      <a:gd name="connsiteY43" fmla="*/ 2574396 h 2607068"/>
                      <a:gd name="connsiteX44" fmla="*/ 75197 w 4673528"/>
                      <a:gd name="connsiteY44" fmla="*/ 2607069 h 2607068"/>
                      <a:gd name="connsiteX45" fmla="*/ 117790 w 4673528"/>
                      <a:gd name="connsiteY45" fmla="*/ 2593725 h 2607068"/>
                      <a:gd name="connsiteX46" fmla="*/ 347717 w 4673528"/>
                      <a:gd name="connsiteY46" fmla="*/ 2364251 h 2607068"/>
                      <a:gd name="connsiteX47" fmla="*/ 471953 w 4673528"/>
                      <a:gd name="connsiteY47" fmla="*/ 2020567 h 2607068"/>
                      <a:gd name="connsiteX48" fmla="*/ 602069 w 4673528"/>
                      <a:gd name="connsiteY48" fmla="*/ 1624490 h 2607068"/>
                      <a:gd name="connsiteX49" fmla="*/ 755102 w 4673528"/>
                      <a:gd name="connsiteY49" fmla="*/ 1967721 h 2607068"/>
                      <a:gd name="connsiteX50" fmla="*/ 771536 w 4673528"/>
                      <a:gd name="connsiteY50" fmla="*/ 2216495 h 2607068"/>
                      <a:gd name="connsiteX51" fmla="*/ 816323 w 4673528"/>
                      <a:gd name="connsiteY51" fmla="*/ 2313245 h 2607068"/>
                      <a:gd name="connsiteX52" fmla="*/ 911151 w 4673528"/>
                      <a:gd name="connsiteY52" fmla="*/ 2273185 h 2607068"/>
                      <a:gd name="connsiteX53" fmla="*/ 902933 w 4673528"/>
                      <a:gd name="connsiteY53" fmla="*/ 1938472 h 2607068"/>
                      <a:gd name="connsiteX54" fmla="*/ 678284 w 4673528"/>
                      <a:gd name="connsiteY54" fmla="*/ 1464144 h 2607068"/>
                      <a:gd name="connsiteX55" fmla="*/ 1383292 w 4673528"/>
                      <a:gd name="connsiteY55" fmla="*/ 817183 h 2607068"/>
                      <a:gd name="connsiteX56" fmla="*/ 1280466 w 4673528"/>
                      <a:gd name="connsiteY56" fmla="*/ 1098146 h 2607068"/>
                      <a:gd name="connsiteX57" fmla="*/ 1288004 w 4673528"/>
                      <a:gd name="connsiteY57" fmla="*/ 1618308 h 2607068"/>
                      <a:gd name="connsiteX58" fmla="*/ 1375972 w 4673528"/>
                      <a:gd name="connsiteY58" fmla="*/ 1678541 h 2607068"/>
                      <a:gd name="connsiteX59" fmla="*/ 1436590 w 4673528"/>
                      <a:gd name="connsiteY59" fmla="*/ 1592828 h 2607068"/>
                      <a:gd name="connsiteX60" fmla="*/ 1429956 w 4673528"/>
                      <a:gd name="connsiteY60" fmla="*/ 1120535 h 2607068"/>
                      <a:gd name="connsiteX61" fmla="*/ 1633498 w 4673528"/>
                      <a:gd name="connsiteY61" fmla="*/ 719407 h 2607068"/>
                      <a:gd name="connsiteX62" fmla="*/ 1880386 w 4673528"/>
                      <a:gd name="connsiteY62" fmla="*/ 644474 h 2607068"/>
                      <a:gd name="connsiteX63" fmla="*/ 2160972 w 4673528"/>
                      <a:gd name="connsiteY63" fmla="*/ 547377 h 2607068"/>
                      <a:gd name="connsiteX64" fmla="*/ 2336772 w 4673528"/>
                      <a:gd name="connsiteY64" fmla="*/ 382885 h 2607068"/>
                      <a:gd name="connsiteX65" fmla="*/ 2513628 w 4673528"/>
                      <a:gd name="connsiteY65" fmla="*/ 547151 h 2607068"/>
                      <a:gd name="connsiteX66" fmla="*/ 2794214 w 4673528"/>
                      <a:gd name="connsiteY66" fmla="*/ 644247 h 2607068"/>
                      <a:gd name="connsiteX67" fmla="*/ 3040801 w 4673528"/>
                      <a:gd name="connsiteY67" fmla="*/ 719106 h 2607068"/>
                      <a:gd name="connsiteX68" fmla="*/ 3243136 w 4673528"/>
                      <a:gd name="connsiteY68" fmla="*/ 1119028 h 2607068"/>
                      <a:gd name="connsiteX69" fmla="*/ 3236427 w 4673528"/>
                      <a:gd name="connsiteY69" fmla="*/ 1591320 h 2607068"/>
                      <a:gd name="connsiteX70" fmla="*/ 3297942 w 4673528"/>
                      <a:gd name="connsiteY70" fmla="*/ 1678391 h 2607068"/>
                      <a:gd name="connsiteX71" fmla="*/ 3310757 w 4673528"/>
                      <a:gd name="connsiteY71" fmla="*/ 1679446 h 2607068"/>
                      <a:gd name="connsiteX72" fmla="*/ 3385012 w 4673528"/>
                      <a:gd name="connsiteY72" fmla="*/ 1616876 h 2607068"/>
                      <a:gd name="connsiteX73" fmla="*/ 3392551 w 4673528"/>
                      <a:gd name="connsiteY73" fmla="*/ 1096713 h 2607068"/>
                      <a:gd name="connsiteX74" fmla="*/ 3290102 w 4673528"/>
                      <a:gd name="connsiteY74" fmla="*/ 816655 h 2607068"/>
                      <a:gd name="connsiteX75" fmla="*/ 3994582 w 4673528"/>
                      <a:gd name="connsiteY75" fmla="*/ 1461581 h 2607068"/>
                      <a:gd name="connsiteX76" fmla="*/ 3769103 w 4673528"/>
                      <a:gd name="connsiteY76" fmla="*/ 1935682 h 2607068"/>
                      <a:gd name="connsiteX77" fmla="*/ 3760811 w 4673528"/>
                      <a:gd name="connsiteY77" fmla="*/ 2270396 h 2607068"/>
                      <a:gd name="connsiteX78" fmla="*/ 3828658 w 4673528"/>
                      <a:gd name="connsiteY78" fmla="*/ 2314421 h 2607068"/>
                      <a:gd name="connsiteX79" fmla="*/ 3856249 w 4673528"/>
                      <a:gd name="connsiteY79" fmla="*/ 2309370 h 2607068"/>
                      <a:gd name="connsiteX80" fmla="*/ 3900953 w 4673528"/>
                      <a:gd name="connsiteY80" fmla="*/ 2214082 h 2607068"/>
                      <a:gd name="connsiteX81" fmla="*/ 3917312 w 4673528"/>
                      <a:gd name="connsiteY81" fmla="*/ 1965309 h 2607068"/>
                      <a:gd name="connsiteX82" fmla="*/ 4070647 w 4673528"/>
                      <a:gd name="connsiteY82" fmla="*/ 1621776 h 2607068"/>
                      <a:gd name="connsiteX83" fmla="*/ 4201667 w 4673528"/>
                      <a:gd name="connsiteY83" fmla="*/ 2020265 h 2607068"/>
                      <a:gd name="connsiteX84" fmla="*/ 4326054 w 4673528"/>
                      <a:gd name="connsiteY84" fmla="*/ 2364402 h 2607068"/>
                      <a:gd name="connsiteX85" fmla="*/ 4556056 w 4673528"/>
                      <a:gd name="connsiteY85" fmla="*/ 2593952 h 2607068"/>
                      <a:gd name="connsiteX86" fmla="*/ 4660684 w 4673528"/>
                      <a:gd name="connsiteY86" fmla="*/ 2573484 h 2607068"/>
                      <a:gd name="connsiteX87" fmla="*/ 4641468 w 4673528"/>
                      <a:gd name="connsiteY87" fmla="*/ 2469716 h 2607068"/>
                      <a:gd name="connsiteX88" fmla="*/ 4447576 w 4673528"/>
                      <a:gd name="connsiteY88" fmla="*/ 2275974 h 260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4673528" h="2607068">
                        <a:moveTo>
                          <a:pt x="4447576" y="2275974"/>
                        </a:moveTo>
                        <a:cubicBezTo>
                          <a:pt x="4404983" y="2179669"/>
                          <a:pt x="4370878" y="2079835"/>
                          <a:pt x="4345655" y="1977597"/>
                        </a:cubicBezTo>
                        <a:cubicBezTo>
                          <a:pt x="4305187" y="1829743"/>
                          <a:pt x="4256744" y="1684180"/>
                          <a:pt x="4200537" y="1541565"/>
                        </a:cubicBezTo>
                        <a:cubicBezTo>
                          <a:pt x="4106779" y="1316772"/>
                          <a:pt x="3962867" y="1116397"/>
                          <a:pt x="3779808" y="955742"/>
                        </a:cubicBezTo>
                        <a:cubicBezTo>
                          <a:pt x="3901104" y="908324"/>
                          <a:pt x="4032796" y="893888"/>
                          <a:pt x="4161487" y="913903"/>
                        </a:cubicBezTo>
                        <a:cubicBezTo>
                          <a:pt x="4310005" y="945919"/>
                          <a:pt x="4442714" y="1028723"/>
                          <a:pt x="4536757" y="1148051"/>
                        </a:cubicBezTo>
                        <a:cubicBezTo>
                          <a:pt x="4560949" y="1181945"/>
                          <a:pt x="4608027" y="1189807"/>
                          <a:pt x="4641921" y="1165616"/>
                        </a:cubicBezTo>
                        <a:cubicBezTo>
                          <a:pt x="4675814" y="1141425"/>
                          <a:pt x="4683677" y="1094346"/>
                          <a:pt x="4659485" y="1060453"/>
                        </a:cubicBezTo>
                        <a:cubicBezTo>
                          <a:pt x="4542924" y="908814"/>
                          <a:pt x="4375726" y="804141"/>
                          <a:pt x="4188399" y="765543"/>
                        </a:cubicBezTo>
                        <a:cubicBezTo>
                          <a:pt x="4003177" y="736738"/>
                          <a:pt x="3813573" y="765965"/>
                          <a:pt x="3645621" y="849222"/>
                        </a:cubicBezTo>
                        <a:cubicBezTo>
                          <a:pt x="3594276" y="813225"/>
                          <a:pt x="3541054" y="779987"/>
                          <a:pt x="3486180" y="749637"/>
                        </a:cubicBezTo>
                        <a:cubicBezTo>
                          <a:pt x="3567695" y="675676"/>
                          <a:pt x="3637336" y="589608"/>
                          <a:pt x="3692662" y="494456"/>
                        </a:cubicBezTo>
                        <a:cubicBezTo>
                          <a:pt x="3760547" y="364868"/>
                          <a:pt x="3798225" y="221604"/>
                          <a:pt x="3802876" y="75386"/>
                        </a:cubicBezTo>
                        <a:cubicBezTo>
                          <a:pt x="3802876" y="33750"/>
                          <a:pt x="3769126" y="0"/>
                          <a:pt x="3727490" y="0"/>
                        </a:cubicBezTo>
                        <a:cubicBezTo>
                          <a:pt x="3685855" y="0"/>
                          <a:pt x="3652104" y="33750"/>
                          <a:pt x="3652104" y="75386"/>
                        </a:cubicBezTo>
                        <a:cubicBezTo>
                          <a:pt x="3647514" y="196365"/>
                          <a:pt x="3616100" y="314811"/>
                          <a:pt x="3560134" y="422161"/>
                        </a:cubicBezTo>
                        <a:cubicBezTo>
                          <a:pt x="3502237" y="518346"/>
                          <a:pt x="3428646" y="604165"/>
                          <a:pt x="3342419" y="676060"/>
                        </a:cubicBezTo>
                        <a:cubicBezTo>
                          <a:pt x="3178161" y="603954"/>
                          <a:pt x="3008535" y="544768"/>
                          <a:pt x="2835073" y="499054"/>
                        </a:cubicBezTo>
                        <a:cubicBezTo>
                          <a:pt x="2749547" y="478369"/>
                          <a:pt x="2666043" y="450091"/>
                          <a:pt x="2585546" y="414547"/>
                        </a:cubicBezTo>
                        <a:cubicBezTo>
                          <a:pt x="2499538" y="364581"/>
                          <a:pt x="2436854" y="282546"/>
                          <a:pt x="2411253" y="186429"/>
                        </a:cubicBezTo>
                        <a:lnTo>
                          <a:pt x="2408464" y="177383"/>
                        </a:lnTo>
                        <a:cubicBezTo>
                          <a:pt x="2395679" y="137760"/>
                          <a:pt x="2353191" y="116004"/>
                          <a:pt x="2313569" y="128789"/>
                        </a:cubicBezTo>
                        <a:cubicBezTo>
                          <a:pt x="2287869" y="137082"/>
                          <a:pt x="2268563" y="158499"/>
                          <a:pt x="2262970" y="184922"/>
                        </a:cubicBezTo>
                        <a:cubicBezTo>
                          <a:pt x="2237519" y="281747"/>
                          <a:pt x="2174595" y="364476"/>
                          <a:pt x="2088074" y="414848"/>
                        </a:cubicBezTo>
                        <a:cubicBezTo>
                          <a:pt x="2007419" y="450498"/>
                          <a:pt x="1923733" y="478859"/>
                          <a:pt x="1838019" y="499582"/>
                        </a:cubicBezTo>
                        <a:cubicBezTo>
                          <a:pt x="1665197" y="545153"/>
                          <a:pt x="1496175" y="604082"/>
                          <a:pt x="1332482" y="675834"/>
                        </a:cubicBezTo>
                        <a:cubicBezTo>
                          <a:pt x="1246512" y="604059"/>
                          <a:pt x="1173177" y="518391"/>
                          <a:pt x="1115521" y="422387"/>
                        </a:cubicBezTo>
                        <a:cubicBezTo>
                          <a:pt x="1059842" y="314917"/>
                          <a:pt x="1028421" y="196546"/>
                          <a:pt x="1023475" y="75612"/>
                        </a:cubicBezTo>
                        <a:cubicBezTo>
                          <a:pt x="1023475" y="33976"/>
                          <a:pt x="989725" y="226"/>
                          <a:pt x="948090" y="226"/>
                        </a:cubicBezTo>
                        <a:cubicBezTo>
                          <a:pt x="906454" y="226"/>
                          <a:pt x="872704" y="33976"/>
                          <a:pt x="872704" y="75612"/>
                        </a:cubicBezTo>
                        <a:cubicBezTo>
                          <a:pt x="877355" y="221838"/>
                          <a:pt x="915063" y="365109"/>
                          <a:pt x="982993" y="494682"/>
                        </a:cubicBezTo>
                        <a:cubicBezTo>
                          <a:pt x="1038100" y="589442"/>
                          <a:pt x="1107403" y="675193"/>
                          <a:pt x="1188495" y="748958"/>
                        </a:cubicBezTo>
                        <a:cubicBezTo>
                          <a:pt x="1133064" y="779550"/>
                          <a:pt x="1079314" y="813097"/>
                          <a:pt x="1027471" y="849448"/>
                        </a:cubicBezTo>
                        <a:cubicBezTo>
                          <a:pt x="859496" y="766259"/>
                          <a:pt x="669916" y="737032"/>
                          <a:pt x="484693" y="765769"/>
                        </a:cubicBezTo>
                        <a:cubicBezTo>
                          <a:pt x="297321" y="804299"/>
                          <a:pt x="130085" y="909018"/>
                          <a:pt x="13607" y="1060754"/>
                        </a:cubicBezTo>
                        <a:cubicBezTo>
                          <a:pt x="-9718" y="1095243"/>
                          <a:pt x="-664" y="1142111"/>
                          <a:pt x="33825" y="1165428"/>
                        </a:cubicBezTo>
                        <a:cubicBezTo>
                          <a:pt x="67078" y="1187908"/>
                          <a:pt x="112106" y="1180407"/>
                          <a:pt x="136259" y="1148353"/>
                        </a:cubicBezTo>
                        <a:cubicBezTo>
                          <a:pt x="230281" y="1028874"/>
                          <a:pt x="363058" y="945949"/>
                          <a:pt x="511681" y="913903"/>
                        </a:cubicBezTo>
                        <a:cubicBezTo>
                          <a:pt x="640395" y="893850"/>
                          <a:pt x="772124" y="908287"/>
                          <a:pt x="893435" y="955742"/>
                        </a:cubicBezTo>
                        <a:cubicBezTo>
                          <a:pt x="710375" y="1116382"/>
                          <a:pt x="566486" y="1316765"/>
                          <a:pt x="472782" y="1541565"/>
                        </a:cubicBezTo>
                        <a:cubicBezTo>
                          <a:pt x="416438" y="1684286"/>
                          <a:pt x="367920" y="1829969"/>
                          <a:pt x="327438" y="1977974"/>
                        </a:cubicBezTo>
                        <a:cubicBezTo>
                          <a:pt x="302365" y="2080077"/>
                          <a:pt x="268411" y="2179789"/>
                          <a:pt x="225969" y="2275974"/>
                        </a:cubicBezTo>
                        <a:cubicBezTo>
                          <a:pt x="171698" y="2349905"/>
                          <a:pt x="106527" y="2415182"/>
                          <a:pt x="32679" y="2469565"/>
                        </a:cubicBezTo>
                        <a:cubicBezTo>
                          <a:pt x="-1629" y="2493153"/>
                          <a:pt x="-10313" y="2540088"/>
                          <a:pt x="13275" y="2574396"/>
                        </a:cubicBezTo>
                        <a:cubicBezTo>
                          <a:pt x="27297" y="2594796"/>
                          <a:pt x="50440" y="2607009"/>
                          <a:pt x="75197" y="2607069"/>
                        </a:cubicBezTo>
                        <a:cubicBezTo>
                          <a:pt x="90425" y="2607084"/>
                          <a:pt x="105291" y="2602425"/>
                          <a:pt x="117790" y="2593725"/>
                        </a:cubicBezTo>
                        <a:cubicBezTo>
                          <a:pt x="205886" y="2529640"/>
                          <a:pt x="283458" y="2452219"/>
                          <a:pt x="347717" y="2364251"/>
                        </a:cubicBezTo>
                        <a:cubicBezTo>
                          <a:pt x="403759" y="2255514"/>
                          <a:pt x="445515" y="2140001"/>
                          <a:pt x="471953" y="2020567"/>
                        </a:cubicBezTo>
                        <a:cubicBezTo>
                          <a:pt x="510776" y="1888566"/>
                          <a:pt x="554877" y="1741639"/>
                          <a:pt x="602069" y="1624490"/>
                        </a:cubicBezTo>
                        <a:cubicBezTo>
                          <a:pt x="671348" y="1729849"/>
                          <a:pt x="723033" y="1845770"/>
                          <a:pt x="755102" y="1967721"/>
                        </a:cubicBezTo>
                        <a:cubicBezTo>
                          <a:pt x="777733" y="2048618"/>
                          <a:pt x="783326" y="2133329"/>
                          <a:pt x="771536" y="2216495"/>
                        </a:cubicBezTo>
                        <a:cubicBezTo>
                          <a:pt x="757190" y="2255582"/>
                          <a:pt x="777243" y="2298891"/>
                          <a:pt x="816323" y="2313245"/>
                        </a:cubicBezTo>
                        <a:cubicBezTo>
                          <a:pt x="853548" y="2326905"/>
                          <a:pt x="894995" y="2309400"/>
                          <a:pt x="911151" y="2273185"/>
                        </a:cubicBezTo>
                        <a:cubicBezTo>
                          <a:pt x="920574" y="2251474"/>
                          <a:pt x="947788" y="2163046"/>
                          <a:pt x="902933" y="1938472"/>
                        </a:cubicBezTo>
                        <a:cubicBezTo>
                          <a:pt x="856895" y="1768250"/>
                          <a:pt x="780816" y="1607618"/>
                          <a:pt x="678284" y="1464144"/>
                        </a:cubicBezTo>
                        <a:cubicBezTo>
                          <a:pt x="834988" y="1176238"/>
                          <a:pt x="1083008" y="948633"/>
                          <a:pt x="1383292" y="817183"/>
                        </a:cubicBezTo>
                        <a:cubicBezTo>
                          <a:pt x="1332565" y="903967"/>
                          <a:pt x="1297744" y="999119"/>
                          <a:pt x="1280466" y="1098146"/>
                        </a:cubicBezTo>
                        <a:cubicBezTo>
                          <a:pt x="1258612" y="1271028"/>
                          <a:pt x="1261144" y="1446127"/>
                          <a:pt x="1288004" y="1618308"/>
                        </a:cubicBezTo>
                        <a:cubicBezTo>
                          <a:pt x="1295664" y="1659235"/>
                          <a:pt x="1335045" y="1686201"/>
                          <a:pt x="1375972" y="1678541"/>
                        </a:cubicBezTo>
                        <a:cubicBezTo>
                          <a:pt x="1416017" y="1671048"/>
                          <a:pt x="1442869" y="1633091"/>
                          <a:pt x="1436590" y="1592828"/>
                        </a:cubicBezTo>
                        <a:cubicBezTo>
                          <a:pt x="1412851" y="1436440"/>
                          <a:pt x="1410619" y="1277534"/>
                          <a:pt x="1429956" y="1120535"/>
                        </a:cubicBezTo>
                        <a:cubicBezTo>
                          <a:pt x="1464196" y="972274"/>
                          <a:pt x="1534064" y="834589"/>
                          <a:pt x="1633498" y="719407"/>
                        </a:cubicBezTo>
                        <a:cubicBezTo>
                          <a:pt x="1720870" y="690157"/>
                          <a:pt x="1804473" y="666109"/>
                          <a:pt x="1880386" y="644474"/>
                        </a:cubicBezTo>
                        <a:cubicBezTo>
                          <a:pt x="1976880" y="621413"/>
                          <a:pt x="2070864" y="588892"/>
                          <a:pt x="2160972" y="547377"/>
                        </a:cubicBezTo>
                        <a:cubicBezTo>
                          <a:pt x="2232325" y="507995"/>
                          <a:pt x="2292747" y="451463"/>
                          <a:pt x="2336772" y="382885"/>
                        </a:cubicBezTo>
                        <a:cubicBezTo>
                          <a:pt x="2381122" y="451516"/>
                          <a:pt x="2441913" y="507980"/>
                          <a:pt x="2513628" y="547151"/>
                        </a:cubicBezTo>
                        <a:cubicBezTo>
                          <a:pt x="2603744" y="588650"/>
                          <a:pt x="2697720" y="621172"/>
                          <a:pt x="2794214" y="644247"/>
                        </a:cubicBezTo>
                        <a:cubicBezTo>
                          <a:pt x="2870052" y="665883"/>
                          <a:pt x="2953504" y="689479"/>
                          <a:pt x="3040801" y="719106"/>
                        </a:cubicBezTo>
                        <a:cubicBezTo>
                          <a:pt x="3139677" y="834031"/>
                          <a:pt x="3209122" y="971286"/>
                          <a:pt x="3243136" y="1119028"/>
                        </a:cubicBezTo>
                        <a:cubicBezTo>
                          <a:pt x="3262473" y="1276026"/>
                          <a:pt x="3260211" y="1434932"/>
                          <a:pt x="3236427" y="1591320"/>
                        </a:cubicBezTo>
                        <a:cubicBezTo>
                          <a:pt x="3229371" y="1632352"/>
                          <a:pt x="3256909" y="1671334"/>
                          <a:pt x="3297942" y="1678391"/>
                        </a:cubicBezTo>
                        <a:cubicBezTo>
                          <a:pt x="3302178" y="1679069"/>
                          <a:pt x="3306468" y="1679423"/>
                          <a:pt x="3310757" y="1679446"/>
                        </a:cubicBezTo>
                        <a:cubicBezTo>
                          <a:pt x="3347433" y="1679431"/>
                          <a:pt x="3378778" y="1653016"/>
                          <a:pt x="3385012" y="1616876"/>
                        </a:cubicBezTo>
                        <a:cubicBezTo>
                          <a:pt x="3411880" y="1444694"/>
                          <a:pt x="3414421" y="1269596"/>
                          <a:pt x="3392551" y="1096713"/>
                        </a:cubicBezTo>
                        <a:cubicBezTo>
                          <a:pt x="3375288" y="998018"/>
                          <a:pt x="3340595" y="903190"/>
                          <a:pt x="3290102" y="816655"/>
                        </a:cubicBezTo>
                        <a:cubicBezTo>
                          <a:pt x="3589851" y="947713"/>
                          <a:pt x="3837629" y="1174542"/>
                          <a:pt x="3994582" y="1461581"/>
                        </a:cubicBezTo>
                        <a:cubicBezTo>
                          <a:pt x="3891703" y="1604874"/>
                          <a:pt x="3815337" y="1765446"/>
                          <a:pt x="3769103" y="1935682"/>
                        </a:cubicBezTo>
                        <a:cubicBezTo>
                          <a:pt x="3723872" y="2160182"/>
                          <a:pt x="3751388" y="2248609"/>
                          <a:pt x="3760811" y="2270396"/>
                        </a:cubicBezTo>
                        <a:cubicBezTo>
                          <a:pt x="3772435" y="2297452"/>
                          <a:pt x="3799220" y="2314828"/>
                          <a:pt x="3828658" y="2314421"/>
                        </a:cubicBezTo>
                        <a:cubicBezTo>
                          <a:pt x="3838081" y="2314391"/>
                          <a:pt x="3847429" y="2312680"/>
                          <a:pt x="3856249" y="2309370"/>
                        </a:cubicBezTo>
                        <a:cubicBezTo>
                          <a:pt x="3893905" y="2294323"/>
                          <a:pt x="3913452" y="2252657"/>
                          <a:pt x="3900953" y="2214082"/>
                        </a:cubicBezTo>
                        <a:cubicBezTo>
                          <a:pt x="3888658" y="2130939"/>
                          <a:pt x="3894236" y="2046130"/>
                          <a:pt x="3917312" y="1965309"/>
                        </a:cubicBezTo>
                        <a:cubicBezTo>
                          <a:pt x="3949389" y="1843214"/>
                          <a:pt x="4001186" y="1727180"/>
                          <a:pt x="4070647" y="1621776"/>
                        </a:cubicBezTo>
                        <a:cubicBezTo>
                          <a:pt x="4118442" y="1738850"/>
                          <a:pt x="4162618" y="1887360"/>
                          <a:pt x="4201667" y="2020265"/>
                        </a:cubicBezTo>
                        <a:cubicBezTo>
                          <a:pt x="4228158" y="2139850"/>
                          <a:pt x="4269959" y="2255514"/>
                          <a:pt x="4326054" y="2364402"/>
                        </a:cubicBezTo>
                        <a:cubicBezTo>
                          <a:pt x="4390336" y="2452392"/>
                          <a:pt x="4467938" y="2529843"/>
                          <a:pt x="4556056" y="2593952"/>
                        </a:cubicBezTo>
                        <a:cubicBezTo>
                          <a:pt x="4590598" y="2617193"/>
                          <a:pt x="4637443" y="2608026"/>
                          <a:pt x="4660684" y="2573484"/>
                        </a:cubicBezTo>
                        <a:cubicBezTo>
                          <a:pt x="4683594" y="2539433"/>
                          <a:pt x="4675053" y="2493304"/>
                          <a:pt x="4641468" y="2469716"/>
                        </a:cubicBezTo>
                        <a:cubicBezTo>
                          <a:pt x="4567349" y="2415385"/>
                          <a:pt x="4501967" y="2350048"/>
                          <a:pt x="4447576" y="2275974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0052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2F23BB2-48FC-B99C-DFB9-AA415EEF0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2227615" y="5798531"/>
            <a:ext cx="9264801" cy="69999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F790F54-1CF3-A45F-D639-59B1A5C3DB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10310920" y="-6502796"/>
            <a:ext cx="9775130" cy="73855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81836-909D-992E-614E-2B64988D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La </a:t>
            </a:r>
            <a:r>
              <a:rPr lang="de-DE" sz="3200" dirty="0" err="1"/>
              <a:t>tuyauterie</a:t>
            </a:r>
            <a:r>
              <a:rPr lang="de-DE" sz="3200" dirty="0"/>
              <a:t> </a:t>
            </a:r>
            <a:r>
              <a:rPr lang="de-DE" sz="3200" dirty="0" err="1"/>
              <a:t>doit</a:t>
            </a:r>
            <a:r>
              <a:rPr lang="de-DE" sz="3200" dirty="0"/>
              <a:t> </a:t>
            </a:r>
            <a:r>
              <a:rPr lang="de-DE" sz="3200" dirty="0" err="1"/>
              <a:t>être</a:t>
            </a:r>
            <a:r>
              <a:rPr lang="de-DE" sz="3200" dirty="0"/>
              <a:t> propre!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0D84CA0-259C-8586-7E39-FEE3AC60AB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8535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CH" sz="1800" dirty="0">
                <a:solidFill>
                  <a:schemeClr val="accent2"/>
                </a:solidFill>
              </a:rPr>
              <a:t>Des </a:t>
            </a:r>
            <a:r>
              <a:rPr lang="de-CH" sz="1800" dirty="0" err="1">
                <a:solidFill>
                  <a:schemeClr val="accent2"/>
                </a:solidFill>
              </a:rPr>
              <a:t>vaisseaux</a:t>
            </a:r>
            <a:r>
              <a:rPr lang="de-CH" sz="1800" dirty="0">
                <a:solidFill>
                  <a:schemeClr val="accent2"/>
                </a:solidFill>
              </a:rPr>
              <a:t> en </a:t>
            </a:r>
            <a:r>
              <a:rPr lang="de-CH" sz="1800" dirty="0" err="1">
                <a:solidFill>
                  <a:schemeClr val="accent2"/>
                </a:solidFill>
              </a:rPr>
              <a:t>bonne</a:t>
            </a:r>
            <a:r>
              <a:rPr lang="de-CH" sz="1800" dirty="0">
                <a:solidFill>
                  <a:schemeClr val="accent2"/>
                </a:solidFill>
              </a:rPr>
              <a:t> </a:t>
            </a:r>
            <a:r>
              <a:rPr lang="de-CH" sz="1800" dirty="0" err="1">
                <a:solidFill>
                  <a:schemeClr val="accent2"/>
                </a:solidFill>
              </a:rPr>
              <a:t>santé</a:t>
            </a:r>
            <a:r>
              <a:rPr lang="de-CH" sz="1800" dirty="0">
                <a:solidFill>
                  <a:schemeClr val="accent2"/>
                </a:solidFill>
              </a:rPr>
              <a:t> </a:t>
            </a:r>
            <a:r>
              <a:rPr lang="de-CH" sz="1800" dirty="0" err="1">
                <a:solidFill>
                  <a:schemeClr val="accent2"/>
                </a:solidFill>
              </a:rPr>
              <a:t>alimentent</a:t>
            </a:r>
            <a:r>
              <a:rPr lang="de-CH" sz="1800" dirty="0">
                <a:solidFill>
                  <a:schemeClr val="accent2"/>
                </a:solidFill>
              </a:rPr>
              <a:t> </a:t>
            </a:r>
            <a:r>
              <a:rPr lang="de-CH" sz="1800" dirty="0" err="1">
                <a:solidFill>
                  <a:schemeClr val="accent2"/>
                </a:solidFill>
              </a:rPr>
              <a:t>notre</a:t>
            </a:r>
            <a:r>
              <a:rPr lang="de-CH" sz="1800" dirty="0">
                <a:solidFill>
                  <a:schemeClr val="accent2"/>
                </a:solidFill>
              </a:rPr>
              <a:t> </a:t>
            </a:r>
            <a:r>
              <a:rPr lang="de-CH" sz="1800" dirty="0" err="1">
                <a:solidFill>
                  <a:schemeClr val="accent2"/>
                </a:solidFill>
              </a:rPr>
              <a:t>corps</a:t>
            </a:r>
            <a:r>
              <a:rPr lang="de-CH" sz="1800" dirty="0">
                <a:solidFill>
                  <a:schemeClr val="accent2"/>
                </a:solidFill>
              </a:rPr>
              <a:t> en sang de </a:t>
            </a:r>
            <a:r>
              <a:rPr lang="de-CH" sz="1800" dirty="0" err="1">
                <a:solidFill>
                  <a:schemeClr val="accent2"/>
                </a:solidFill>
              </a:rPr>
              <a:t>manière</a:t>
            </a:r>
            <a:r>
              <a:rPr lang="de-CH" sz="1800" dirty="0">
                <a:solidFill>
                  <a:schemeClr val="accent2"/>
                </a:solidFill>
              </a:rPr>
              <a:t> optimale. Ils </a:t>
            </a:r>
            <a:r>
              <a:rPr lang="de-CH" sz="1800" dirty="0" err="1">
                <a:solidFill>
                  <a:schemeClr val="accent2"/>
                </a:solidFill>
              </a:rPr>
              <a:t>accroissent</a:t>
            </a:r>
            <a:r>
              <a:rPr lang="de-CH" sz="1800" dirty="0">
                <a:solidFill>
                  <a:schemeClr val="accent2"/>
                </a:solidFill>
              </a:rPr>
              <a:t> nos </a:t>
            </a:r>
            <a:r>
              <a:rPr lang="de-CH" sz="1800" dirty="0" err="1">
                <a:solidFill>
                  <a:schemeClr val="accent2"/>
                </a:solidFill>
              </a:rPr>
              <a:t>chances</a:t>
            </a:r>
            <a:r>
              <a:rPr lang="de-CH" sz="1800" dirty="0">
                <a:solidFill>
                  <a:schemeClr val="accent2"/>
                </a:solidFill>
              </a:rPr>
              <a:t> de </a:t>
            </a:r>
            <a:r>
              <a:rPr lang="de-CH" sz="1800" dirty="0" err="1">
                <a:solidFill>
                  <a:schemeClr val="accent2"/>
                </a:solidFill>
              </a:rPr>
              <a:t>garder</a:t>
            </a:r>
            <a:r>
              <a:rPr lang="de-CH" sz="1800" dirty="0">
                <a:solidFill>
                  <a:schemeClr val="accent2"/>
                </a:solidFill>
              </a:rPr>
              <a:t> la </a:t>
            </a:r>
            <a:r>
              <a:rPr lang="de-CH" sz="1800" dirty="0" err="1">
                <a:solidFill>
                  <a:schemeClr val="accent2"/>
                </a:solidFill>
              </a:rPr>
              <a:t>santé</a:t>
            </a:r>
            <a:r>
              <a:rPr lang="de-CH" sz="1800" dirty="0">
                <a:solidFill>
                  <a:schemeClr val="accent2"/>
                </a:solidFill>
              </a:rPr>
              <a:t>! </a:t>
            </a:r>
            <a:r>
              <a:rPr lang="fr-CH" sz="1800" dirty="0"/>
              <a:t>Ces points sont importants:</a:t>
            </a:r>
          </a:p>
          <a:p>
            <a:pPr>
              <a:lnSpc>
                <a:spcPct val="100000"/>
              </a:lnSpc>
            </a:pPr>
            <a:endParaRPr lang="de-CH" sz="1800" dirty="0">
              <a:solidFill>
                <a:schemeClr val="accent2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8DB22D6-DC55-AD9A-818C-290C3FF99421}"/>
              </a:ext>
            </a:extLst>
          </p:cNvPr>
          <p:cNvGrpSpPr/>
          <p:nvPr/>
        </p:nvGrpSpPr>
        <p:grpSpPr>
          <a:xfrm>
            <a:off x="9546195" y="3137116"/>
            <a:ext cx="1520798" cy="2028397"/>
            <a:chOff x="9546195" y="3137116"/>
            <a:chExt cx="1520798" cy="202839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91CC9C0-9F61-C6A1-4BC2-211EF2674B96}"/>
                </a:ext>
              </a:extLst>
            </p:cNvPr>
            <p:cNvSpPr/>
            <p:nvPr/>
          </p:nvSpPr>
          <p:spPr>
            <a:xfrm>
              <a:off x="9621860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7F7F48D-DAF7-349A-D927-6C36BBCBBCAD}"/>
                </a:ext>
              </a:extLst>
            </p:cNvPr>
            <p:cNvSpPr txBox="1"/>
            <p:nvPr/>
          </p:nvSpPr>
          <p:spPr>
            <a:xfrm>
              <a:off x="9546195" y="4519182"/>
              <a:ext cx="15207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Éviter</a:t>
              </a: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l’alcool</a:t>
              </a:r>
              <a:endParaRPr lang="de-CH" b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59120B2-9FF9-2ADE-4FCD-C51952E604DC}"/>
              </a:ext>
            </a:extLst>
          </p:cNvPr>
          <p:cNvGrpSpPr/>
          <p:nvPr/>
        </p:nvGrpSpPr>
        <p:grpSpPr>
          <a:xfrm>
            <a:off x="7243149" y="3137116"/>
            <a:ext cx="1911926" cy="2539306"/>
            <a:chOff x="7243149" y="3137116"/>
            <a:chExt cx="1911926" cy="253930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878987-FE75-85E4-3613-F09CCDD407F5}"/>
                </a:ext>
              </a:extLst>
            </p:cNvPr>
            <p:cNvSpPr/>
            <p:nvPr/>
          </p:nvSpPr>
          <p:spPr>
            <a:xfrm>
              <a:off x="7518733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F1E911D8-6649-3FDE-3CAA-6BA17305D7E3}"/>
                </a:ext>
              </a:extLst>
            </p:cNvPr>
            <p:cNvSpPr txBox="1"/>
            <p:nvPr/>
          </p:nvSpPr>
          <p:spPr>
            <a:xfrm>
              <a:off x="7243149" y="4519182"/>
              <a:ext cx="1911926" cy="1157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Pas de stress! 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Ou au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moins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éviter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le stress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constant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!</a:t>
              </a:r>
            </a:p>
            <a:p>
              <a:pPr algn="ctr">
                <a:spcBef>
                  <a:spcPct val="20000"/>
                </a:spcBef>
              </a:pPr>
              <a:endParaRPr lang="de-CH" sz="160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6DC952A-3178-27EB-049A-A71C25491ACF}"/>
              </a:ext>
            </a:extLst>
          </p:cNvPr>
          <p:cNvGrpSpPr/>
          <p:nvPr/>
        </p:nvGrpSpPr>
        <p:grpSpPr>
          <a:xfrm>
            <a:off x="5140023" y="3137116"/>
            <a:ext cx="1911926" cy="2816305"/>
            <a:chOff x="5140023" y="3137116"/>
            <a:chExt cx="1911926" cy="281630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8C75929-430E-A3B2-FD62-ACD4BC53F371}"/>
                </a:ext>
              </a:extLst>
            </p:cNvPr>
            <p:cNvSpPr/>
            <p:nvPr/>
          </p:nvSpPr>
          <p:spPr>
            <a:xfrm>
              <a:off x="5415606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3E42180C-737A-3ED7-C25F-E52AD748D28C}"/>
                </a:ext>
              </a:extLst>
            </p:cNvPr>
            <p:cNvSpPr txBox="1"/>
            <p:nvPr/>
          </p:nvSpPr>
          <p:spPr>
            <a:xfrm>
              <a:off x="5140023" y="4519182"/>
              <a:ext cx="1911926" cy="1434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Adieu la </a:t>
              </a:r>
              <a:r>
                <a:rPr lang="de-CH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cigarette</a:t>
              </a: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: </a:t>
              </a:r>
            </a:p>
            <a:p>
              <a:pPr algn="ctr">
                <a:spcBef>
                  <a:spcPct val="20000"/>
                </a:spcBef>
              </a:pP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le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tabac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est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incompatible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avec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la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vie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saine</a:t>
              </a:r>
              <a:endParaRPr lang="de-CH" sz="160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38E54BC-B1B6-E9F7-EC5C-018D470EBF5C}"/>
              </a:ext>
            </a:extLst>
          </p:cNvPr>
          <p:cNvGrpSpPr/>
          <p:nvPr/>
        </p:nvGrpSpPr>
        <p:grpSpPr>
          <a:xfrm>
            <a:off x="2845720" y="3137116"/>
            <a:ext cx="2294295" cy="3062526"/>
            <a:chOff x="2845720" y="3137116"/>
            <a:chExt cx="2294295" cy="306252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ABC1E89-D00A-BB66-87BD-B2AED0D7B901}"/>
                </a:ext>
              </a:extLst>
            </p:cNvPr>
            <p:cNvSpPr/>
            <p:nvPr/>
          </p:nvSpPr>
          <p:spPr>
            <a:xfrm>
              <a:off x="3312488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CA9090B-1171-2073-0FC8-44012B025C13}"/>
                </a:ext>
              </a:extLst>
            </p:cNvPr>
            <p:cNvSpPr txBox="1"/>
            <p:nvPr/>
          </p:nvSpPr>
          <p:spPr>
            <a:xfrm>
              <a:off x="2845720" y="4519182"/>
              <a:ext cx="2294295" cy="1680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Nourriture</a:t>
              </a: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équilibrée</a:t>
              </a: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: 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3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portions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de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légumes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et 2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portions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de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fruits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de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différentes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couleurs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par jour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96C3304-C62E-573E-E6F6-63433C488051}"/>
              </a:ext>
            </a:extLst>
          </p:cNvPr>
          <p:cNvGrpSpPr/>
          <p:nvPr/>
        </p:nvGrpSpPr>
        <p:grpSpPr>
          <a:xfrm>
            <a:off x="933794" y="3137116"/>
            <a:ext cx="1911926" cy="3031748"/>
            <a:chOff x="933794" y="3137116"/>
            <a:chExt cx="1911926" cy="3031748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FEF4B74-F06A-FCF4-2C82-12DEFC827C01}"/>
                </a:ext>
              </a:extLst>
            </p:cNvPr>
            <p:cNvSpPr txBox="1"/>
            <p:nvPr/>
          </p:nvSpPr>
          <p:spPr>
            <a:xfrm>
              <a:off x="933794" y="4519182"/>
              <a:ext cx="1911926" cy="1649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288" indent="-14288" algn="ctr" eaLnBrk="1" hangingPunct="1">
                <a:spcBef>
                  <a:spcPct val="20000"/>
                </a:spcBef>
              </a:pP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Mouvement: </a:t>
              </a:r>
            </a:p>
            <a:p>
              <a:pPr marL="14288" indent="-14288" algn="ctr" eaLnBrk="1" hangingPunct="1">
                <a:spcBef>
                  <a:spcPct val="20000"/>
                </a:spcBef>
              </a:pP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régulièrement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,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chaque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jour, p. ex.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dans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le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sport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,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les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jeux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, la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vie</a:t>
              </a: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quotidienne</a:t>
              </a:r>
              <a:endParaRPr lang="de-CH" sz="160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C50AE9-7841-C1D7-02D1-670EE878B7EA}"/>
                </a:ext>
              </a:extLst>
            </p:cNvPr>
            <p:cNvSpPr/>
            <p:nvPr/>
          </p:nvSpPr>
          <p:spPr>
            <a:xfrm>
              <a:off x="1209377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" name="Bildplatzhalter 30">
            <a:extLst>
              <a:ext uri="{FF2B5EF4-FFF2-40B4-BE49-F238E27FC236}">
                <a16:creationId xmlns:a16="http://schemas.microsoft.com/office/drawing/2014/main" id="{42E2E5E6-989A-EFBC-71D2-7250DA8BC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r="9638"/>
          <a:stretch>
            <a:fillRect/>
          </a:stretch>
        </p:blipFill>
        <p:spPr>
          <a:xfrm>
            <a:off x="11258189" y="-2407920"/>
            <a:ext cx="11244035" cy="13009994"/>
          </a:xfrm>
          <a:prstGeom prst="rect">
            <a:avLst/>
          </a:prstGeom>
          <a:noFill/>
        </p:spPr>
      </p:pic>
      <p:pic>
        <p:nvPicPr>
          <p:cNvPr id="36" name="Grafik 35" descr="Wein Silhouette">
            <a:extLst>
              <a:ext uri="{FF2B5EF4-FFF2-40B4-BE49-F238E27FC236}">
                <a16:creationId xmlns:a16="http://schemas.microsoft.com/office/drawing/2014/main" id="{61FEBF8B-A542-046E-2EA1-E1ABFD1B1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80311" y="3405414"/>
            <a:ext cx="843814" cy="843814"/>
          </a:xfrm>
          <a:prstGeom prst="rect">
            <a:avLst/>
          </a:prstGeom>
        </p:spPr>
      </p:pic>
      <p:pic>
        <p:nvPicPr>
          <p:cNvPr id="38" name="Grafik 37" descr="Blitz Silhouette">
            <a:extLst>
              <a:ext uri="{FF2B5EF4-FFF2-40B4-BE49-F238E27FC236}">
                <a16:creationId xmlns:a16="http://schemas.microsoft.com/office/drawing/2014/main" id="{0733627F-7BE9-F2CE-E04E-5F4EFB2C7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690788" y="3373979"/>
            <a:ext cx="1016648" cy="975337"/>
          </a:xfrm>
          <a:prstGeom prst="rect">
            <a:avLst/>
          </a:prstGeom>
        </p:spPr>
      </p:pic>
      <p:pic>
        <p:nvPicPr>
          <p:cNvPr id="40" name="Grafik 39" descr="Rauchverbot Silhouette">
            <a:extLst>
              <a:ext uri="{FF2B5EF4-FFF2-40B4-BE49-F238E27FC236}">
                <a16:creationId xmlns:a16="http://schemas.microsoft.com/office/drawing/2014/main" id="{DADACDB4-AB04-8E75-209A-39741834DB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663764" y="3373979"/>
            <a:ext cx="864441" cy="864441"/>
          </a:xfrm>
          <a:prstGeom prst="rect">
            <a:avLst/>
          </a:prstGeom>
        </p:spPr>
      </p:pic>
      <p:pic>
        <p:nvPicPr>
          <p:cNvPr id="41" name="Grafik 40" descr="Apfel Silhouette">
            <a:extLst>
              <a:ext uri="{FF2B5EF4-FFF2-40B4-BE49-F238E27FC236}">
                <a16:creationId xmlns:a16="http://schemas.microsoft.com/office/drawing/2014/main" id="{A9BCC99C-DDF9-9C46-9FC2-C2E43CBC18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602792" y="3405414"/>
            <a:ext cx="768985" cy="768987"/>
          </a:xfrm>
          <a:prstGeom prst="rect">
            <a:avLst/>
          </a:prstGeom>
        </p:spPr>
      </p:pic>
      <p:pic>
        <p:nvPicPr>
          <p:cNvPr id="42" name="Grafik 41" descr="Radfahren Silhouette">
            <a:extLst>
              <a:ext uri="{FF2B5EF4-FFF2-40B4-BE49-F238E27FC236}">
                <a16:creationId xmlns:a16="http://schemas.microsoft.com/office/drawing/2014/main" id="{2859FFDF-598A-E849-6B85-16C4FDC58D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492232" y="3383690"/>
            <a:ext cx="810459" cy="790711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0C2120-9342-B15D-B77E-30FC1F2D9A6C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4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B92E-5068-072F-0826-1AFC0ADB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Nos </a:t>
            </a:r>
            <a:r>
              <a:rPr lang="de-DE" sz="3200" dirty="0" err="1"/>
              <a:t>fonctions</a:t>
            </a:r>
            <a:r>
              <a:rPr lang="de-DE" sz="3200" dirty="0"/>
              <a:t> vitales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DC2888-636D-F774-F7AA-2B05D6DC4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18</a:t>
            </a:fld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FAB9E7E-0CE2-B066-48A4-EB980C49F64C}"/>
              </a:ext>
            </a:extLst>
          </p:cNvPr>
          <p:cNvGrpSpPr/>
          <p:nvPr/>
        </p:nvGrpSpPr>
        <p:grpSpPr>
          <a:xfrm>
            <a:off x="7995084" y="2353869"/>
            <a:ext cx="3198771" cy="3015103"/>
            <a:chOff x="7995084" y="2353869"/>
            <a:chExt cx="3198771" cy="3015103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598C4780-0644-5096-027A-6CEFA2538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084" y="4235284"/>
              <a:ext cx="3198771" cy="1133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20000"/>
                </a:spcBef>
              </a:pPr>
              <a:r>
                <a:rPr lang="de-CH" sz="3200" b="1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Circulation</a:t>
              </a:r>
              <a:r>
                <a:rPr lang="de-CH" sz="3200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sz="3200" b="1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sanguine</a:t>
              </a:r>
              <a:endParaRPr lang="de-CH" sz="3200" b="1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90F031-F301-49E5-D7A2-28224E8516D2}"/>
                </a:ext>
              </a:extLst>
            </p:cNvPr>
            <p:cNvSpPr/>
            <p:nvPr/>
          </p:nvSpPr>
          <p:spPr>
            <a:xfrm>
              <a:off x="8846061" y="2353869"/>
              <a:ext cx="1496834" cy="1496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pic>
          <p:nvPicPr>
            <p:cNvPr id="15" name="Grafik 14" descr="Kreise mit Pfeilen Silhouette">
              <a:extLst>
                <a:ext uri="{FF2B5EF4-FFF2-40B4-BE49-F238E27FC236}">
                  <a16:creationId xmlns:a16="http://schemas.microsoft.com/office/drawing/2014/main" id="{B606E557-7CDA-1E94-31FB-175511FA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16859" y="2449200"/>
              <a:ext cx="1352540" cy="1352540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20F695-8D02-38AC-F014-94EFF0331DF1}"/>
              </a:ext>
            </a:extLst>
          </p:cNvPr>
          <p:cNvGrpSpPr/>
          <p:nvPr/>
        </p:nvGrpSpPr>
        <p:grpSpPr>
          <a:xfrm>
            <a:off x="998145" y="2381886"/>
            <a:ext cx="3198771" cy="2396147"/>
            <a:chOff x="998145" y="2381886"/>
            <a:chExt cx="3198771" cy="2396147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C68447A-E063-33F9-0886-742BF484A5B5}"/>
                </a:ext>
              </a:extLst>
            </p:cNvPr>
            <p:cNvGrpSpPr/>
            <p:nvPr/>
          </p:nvGrpSpPr>
          <p:grpSpPr>
            <a:xfrm>
              <a:off x="998145" y="2381886"/>
              <a:ext cx="3198771" cy="2396147"/>
              <a:chOff x="998145" y="2381886"/>
              <a:chExt cx="3198771" cy="2396147"/>
            </a:xfrm>
          </p:grpSpPr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0F35B9FB-3F1A-1329-0699-2149E3370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145" y="4186032"/>
                <a:ext cx="3198771" cy="592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18" tIns="45710" rIns="91418" bIns="45710"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de-CH" sz="32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Conscience</a:t>
                </a:r>
                <a:r>
                  <a:rPr lang="de-CH" sz="32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2688345-BC8B-154C-0133-2542C87A9239}"/>
                  </a:ext>
                </a:extLst>
              </p:cNvPr>
              <p:cNvSpPr/>
              <p:nvPr/>
            </p:nvSpPr>
            <p:spPr>
              <a:xfrm>
                <a:off x="1849105" y="2381886"/>
                <a:ext cx="1496834" cy="14968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2" name="Grafik 11" descr="Gehirn Silhouette">
              <a:extLst>
                <a:ext uri="{FF2B5EF4-FFF2-40B4-BE49-F238E27FC236}">
                  <a16:creationId xmlns:a16="http://schemas.microsoft.com/office/drawing/2014/main" id="{38E7FAF2-3425-B19E-FB4C-DAB7BE4C4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22601" y="2506179"/>
              <a:ext cx="1295561" cy="1295561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60D8920-9FCC-DD00-0441-48CD8BF2EC92}"/>
              </a:ext>
            </a:extLst>
          </p:cNvPr>
          <p:cNvGrpSpPr/>
          <p:nvPr/>
        </p:nvGrpSpPr>
        <p:grpSpPr>
          <a:xfrm>
            <a:off x="4496611" y="2381886"/>
            <a:ext cx="3198771" cy="2457710"/>
            <a:chOff x="4496611" y="2381886"/>
            <a:chExt cx="3198771" cy="2457710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701FF2C6-E5F2-94CF-D4CF-2A0EE82F5769}"/>
                </a:ext>
              </a:extLst>
            </p:cNvPr>
            <p:cNvGrpSpPr/>
            <p:nvPr/>
          </p:nvGrpSpPr>
          <p:grpSpPr>
            <a:xfrm>
              <a:off x="4496611" y="2381886"/>
              <a:ext cx="3198771" cy="2457710"/>
              <a:chOff x="4496611" y="2381886"/>
              <a:chExt cx="3198771" cy="2457710"/>
            </a:xfrm>
          </p:grpSpPr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F1AD1E70-FE92-8987-291F-5789A9A0A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6611" y="4235284"/>
                <a:ext cx="3198771" cy="604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18" tIns="45710" rIns="91418" bIns="45710"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de-CH" sz="32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Respiration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0D73F3-A039-EFD3-090A-7F51423F082C}"/>
                  </a:ext>
                </a:extLst>
              </p:cNvPr>
              <p:cNvSpPr/>
              <p:nvPr/>
            </p:nvSpPr>
            <p:spPr>
              <a:xfrm>
                <a:off x="5347579" y="2381886"/>
                <a:ext cx="1496834" cy="14968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" name="Grafik 19" descr="Lungen Silhouette">
              <a:extLst>
                <a:ext uri="{FF2B5EF4-FFF2-40B4-BE49-F238E27FC236}">
                  <a16:creationId xmlns:a16="http://schemas.microsoft.com/office/drawing/2014/main" id="{64481885-8873-48B5-A78A-2DA732F0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8596" y="2576931"/>
              <a:ext cx="1074799" cy="1074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01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7B2833-8373-C78A-A4D3-A5FA83658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C85D7D-9C7C-7252-A51F-0C1ECACC31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CH" sz="4800" dirty="0" err="1">
                <a:solidFill>
                  <a:schemeClr val="bg1"/>
                </a:solidFill>
              </a:rPr>
              <a:t>Infarctus</a:t>
            </a:r>
            <a:r>
              <a:rPr lang="de-CH" sz="4800" dirty="0">
                <a:solidFill>
                  <a:schemeClr val="bg1"/>
                </a:solidFill>
              </a:rPr>
              <a:t> du </a:t>
            </a:r>
            <a:r>
              <a:rPr lang="de-CH" sz="4800" dirty="0" err="1">
                <a:solidFill>
                  <a:schemeClr val="bg1"/>
                </a:solidFill>
              </a:rPr>
              <a:t>myocarde</a:t>
            </a:r>
            <a:r>
              <a:rPr lang="de-CH" sz="4800" dirty="0">
                <a:solidFill>
                  <a:schemeClr val="bg1"/>
                </a:solidFill>
              </a:rPr>
              <a:t> –</a:t>
            </a:r>
            <a:br>
              <a:rPr lang="de-CH" sz="4800" dirty="0">
                <a:solidFill>
                  <a:schemeClr val="bg1"/>
                </a:solidFill>
              </a:rPr>
            </a:br>
            <a:r>
              <a:rPr lang="de-CH" sz="4800" dirty="0" err="1">
                <a:solidFill>
                  <a:schemeClr val="bg1"/>
                </a:solidFill>
              </a:rPr>
              <a:t>signification</a:t>
            </a:r>
            <a:r>
              <a:rPr lang="de-CH" sz="4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972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B0CE7-EFC1-D273-EFB5-05C336DA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 err="1">
                <a:solidFill>
                  <a:schemeClr val="bg2"/>
                </a:solidFill>
              </a:rPr>
              <a:t>Comprendre</a:t>
            </a:r>
            <a:r>
              <a:rPr lang="de-CH" sz="3200" dirty="0">
                <a:solidFill>
                  <a:schemeClr val="bg2"/>
                </a:solidFill>
              </a:rPr>
              <a:t> le </a:t>
            </a:r>
            <a:r>
              <a:rPr lang="de-CH" sz="3200" dirty="0" err="1">
                <a:solidFill>
                  <a:schemeClr val="bg2"/>
                </a:solidFill>
              </a:rPr>
              <a:t>cœur</a:t>
            </a:r>
            <a:r>
              <a:rPr lang="de-CH" sz="3200" dirty="0">
                <a:solidFill>
                  <a:schemeClr val="bg2"/>
                </a:solidFill>
              </a:rPr>
              <a:t> – </a:t>
            </a:r>
            <a:br>
              <a:rPr lang="de-CH" sz="3200" dirty="0">
                <a:solidFill>
                  <a:schemeClr val="bg2"/>
                </a:solidFill>
              </a:rPr>
            </a:br>
            <a:r>
              <a:rPr lang="de-CH" sz="3200" dirty="0" err="1">
                <a:solidFill>
                  <a:schemeClr val="bg2"/>
                </a:solidFill>
              </a:rPr>
              <a:t>agir</a:t>
            </a:r>
            <a:r>
              <a:rPr lang="de-CH" sz="3200" dirty="0">
                <a:solidFill>
                  <a:schemeClr val="bg2"/>
                </a:solidFill>
              </a:rPr>
              <a:t> </a:t>
            </a:r>
            <a:r>
              <a:rPr lang="de-CH" sz="3200" dirty="0" err="1">
                <a:solidFill>
                  <a:schemeClr val="bg2"/>
                </a:solidFill>
              </a:rPr>
              <a:t>correctement</a:t>
            </a:r>
            <a:r>
              <a:rPr lang="de-CH" sz="3200" dirty="0">
                <a:solidFill>
                  <a:schemeClr val="bg2"/>
                </a:solidFill>
              </a:rPr>
              <a:t> en </a:t>
            </a:r>
            <a:r>
              <a:rPr lang="de-CH" sz="3200" dirty="0" err="1">
                <a:solidFill>
                  <a:schemeClr val="bg2"/>
                </a:solidFill>
              </a:rPr>
              <a:t>cas</a:t>
            </a:r>
            <a:r>
              <a:rPr lang="de-CH" sz="3200" dirty="0">
                <a:solidFill>
                  <a:schemeClr val="bg2"/>
                </a:solidFill>
              </a:rPr>
              <a:t> </a:t>
            </a:r>
            <a:r>
              <a:rPr lang="de-CH" sz="3200" dirty="0" err="1">
                <a:solidFill>
                  <a:schemeClr val="bg2"/>
                </a:solidFill>
              </a:rPr>
              <a:t>d’urgence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1BDDBAE-4506-77AB-A0AA-975CE5027C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C48669F-8FFF-0D68-1058-8DD2CD8399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365125"/>
          </a:xfrm>
        </p:spPr>
        <p:txBody>
          <a:bodyPr>
            <a:noAutofit/>
          </a:bodyPr>
          <a:lstStyle/>
          <a:p>
            <a:pPr marL="355600" indent="-355600">
              <a:lnSpc>
                <a:spcPct val="110000"/>
              </a:lnSpc>
              <a:spcBef>
                <a:spcPct val="20000"/>
              </a:spcBef>
            </a:pPr>
            <a:r>
              <a:rPr lang="de-CH" sz="1800" dirty="0" err="1">
                <a:sym typeface="Wingdings" pitchFamily="2" charset="2"/>
              </a:rPr>
              <a:t>Introduction</a:t>
            </a:r>
            <a:r>
              <a:rPr lang="de-CH" sz="1800" dirty="0">
                <a:sym typeface="Wingdings" pitchFamily="2" charset="2"/>
              </a:rPr>
              <a:t> au </a:t>
            </a:r>
            <a:r>
              <a:rPr lang="de-CH" sz="1800" dirty="0" err="1">
                <a:sym typeface="Wingdings" pitchFamily="2" charset="2"/>
              </a:rPr>
              <a:t>sauvetage</a:t>
            </a:r>
            <a:endParaRPr lang="de-CH" sz="1800" dirty="0">
              <a:sym typeface="Wingdings" pitchFamily="2" charset="2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4FC984-0055-6DC6-51DA-D30AA6B57B13}"/>
              </a:ext>
            </a:extLst>
          </p:cNvPr>
          <p:cNvSpPr/>
          <p:nvPr/>
        </p:nvSpPr>
        <p:spPr>
          <a:xfrm>
            <a:off x="1272440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007296-E863-CF32-54B0-5FB3EFEDD3B7}"/>
              </a:ext>
            </a:extLst>
          </p:cNvPr>
          <p:cNvSpPr/>
          <p:nvPr/>
        </p:nvSpPr>
        <p:spPr>
          <a:xfrm>
            <a:off x="3375560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E0F9F7-56A7-9DDE-93B6-65ACE64D6830}"/>
              </a:ext>
            </a:extLst>
          </p:cNvPr>
          <p:cNvSpPr/>
          <p:nvPr/>
        </p:nvSpPr>
        <p:spPr>
          <a:xfrm>
            <a:off x="5478679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259A95-3F35-1FDB-7EC4-AADE0047F260}"/>
              </a:ext>
            </a:extLst>
          </p:cNvPr>
          <p:cNvSpPr/>
          <p:nvPr/>
        </p:nvSpPr>
        <p:spPr>
          <a:xfrm>
            <a:off x="7581799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4377E1E-5094-4049-9E45-173A4B5A2BE0}"/>
              </a:ext>
            </a:extLst>
          </p:cNvPr>
          <p:cNvSpPr/>
          <p:nvPr/>
        </p:nvSpPr>
        <p:spPr>
          <a:xfrm>
            <a:off x="9688544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19475B0-66A2-D5AA-C744-1154BD0FC57B}"/>
              </a:ext>
            </a:extLst>
          </p:cNvPr>
          <p:cNvSpPr txBox="1"/>
          <p:nvPr/>
        </p:nvSpPr>
        <p:spPr>
          <a:xfrm>
            <a:off x="856899" y="4541150"/>
            <a:ext cx="20735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Comment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fonctionnent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 le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cœur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 et la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circulation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sanguine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C37131A-B1FE-3645-BCA8-B074AE806C02}"/>
              </a:ext>
            </a:extLst>
          </p:cNvPr>
          <p:cNvSpPr txBox="1"/>
          <p:nvPr/>
        </p:nvSpPr>
        <p:spPr>
          <a:xfrm>
            <a:off x="3159120" y="4541149"/>
            <a:ext cx="1667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>
              <a:spcBef>
                <a:spcPct val="20000"/>
              </a:spcBef>
            </a:pP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Infarctus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 du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myocarde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 –</a:t>
            </a:r>
            <a:b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signification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9A50AC6-F2E9-7537-0D77-BBBE878141E5}"/>
              </a:ext>
            </a:extLst>
          </p:cNvPr>
          <p:cNvSpPr txBox="1"/>
          <p:nvPr/>
        </p:nvSpPr>
        <p:spPr>
          <a:xfrm>
            <a:off x="5262238" y="4541150"/>
            <a:ext cx="166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Attaque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cérébrale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 –</a:t>
            </a:r>
            <a:b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signification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E96C2CF-DEB5-3E79-F7E5-4695273040A4}"/>
              </a:ext>
            </a:extLst>
          </p:cNvPr>
          <p:cNvSpPr txBox="1"/>
          <p:nvPr/>
        </p:nvSpPr>
        <p:spPr>
          <a:xfrm>
            <a:off x="7515394" y="4541150"/>
            <a:ext cx="1367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Que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puis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-je faire?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9A3F90C-D79C-9F6D-5072-F59B66492F6F}"/>
              </a:ext>
            </a:extLst>
          </p:cNvPr>
          <p:cNvSpPr txBox="1"/>
          <p:nvPr/>
        </p:nvSpPr>
        <p:spPr>
          <a:xfrm>
            <a:off x="9287658" y="4541150"/>
            <a:ext cx="2036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Numéro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d’urgence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 144 et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prochaines</a:t>
            </a: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CH" sz="1600" dirty="0" err="1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étapes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D4B51DC-1229-64B1-C082-8C422922AFCD}"/>
              </a:ext>
            </a:extLst>
          </p:cNvPr>
          <p:cNvSpPr txBox="1"/>
          <p:nvPr/>
        </p:nvSpPr>
        <p:spPr>
          <a:xfrm>
            <a:off x="1236823" y="3319327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rgbClr val="E20646"/>
                </a:solidFill>
                <a:latin typeface="Arial" panose="020B0604020202020204" pitchFamily="34" charset="0"/>
              </a:rPr>
              <a:t>01</a:t>
            </a:r>
            <a:endParaRPr lang="de-CH" sz="3600" b="1" dirty="0">
              <a:solidFill>
                <a:srgbClr val="E20646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76972BD-C500-D004-4231-833D6672D797}"/>
              </a:ext>
            </a:extLst>
          </p:cNvPr>
          <p:cNvSpPr txBox="1"/>
          <p:nvPr/>
        </p:nvSpPr>
        <p:spPr>
          <a:xfrm>
            <a:off x="3339943" y="3319327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02</a:t>
            </a:r>
            <a:endParaRPr lang="de-CH" sz="36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A27AAB-6349-A545-1424-8416D12077DA}"/>
              </a:ext>
            </a:extLst>
          </p:cNvPr>
          <p:cNvSpPr txBox="1"/>
          <p:nvPr/>
        </p:nvSpPr>
        <p:spPr>
          <a:xfrm>
            <a:off x="5443062" y="3319327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03</a:t>
            </a:r>
            <a:endParaRPr lang="de-CH" sz="36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A386E36-889A-2C43-84D9-31192C84EF87}"/>
              </a:ext>
            </a:extLst>
          </p:cNvPr>
          <p:cNvSpPr txBox="1"/>
          <p:nvPr/>
        </p:nvSpPr>
        <p:spPr>
          <a:xfrm>
            <a:off x="7546182" y="3319327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04</a:t>
            </a:r>
            <a:endParaRPr lang="de-CH" sz="36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176517E-658E-1867-2A7E-FFC15F34667D}"/>
              </a:ext>
            </a:extLst>
          </p:cNvPr>
          <p:cNvSpPr txBox="1"/>
          <p:nvPr/>
        </p:nvSpPr>
        <p:spPr>
          <a:xfrm>
            <a:off x="9652927" y="3319327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05</a:t>
            </a:r>
            <a:endParaRPr lang="de-CH" sz="36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0304731-F9D3-9C80-0794-4BBCD1CEC394}"/>
              </a:ext>
            </a:extLst>
          </p:cNvPr>
          <p:cNvCxnSpPr>
            <a:stCxn id="7" idx="3"/>
            <a:endCxn id="14" idx="1"/>
          </p:cNvCxnSpPr>
          <p:nvPr/>
        </p:nvCxnSpPr>
        <p:spPr>
          <a:xfrm>
            <a:off x="2542695" y="3734826"/>
            <a:ext cx="797248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0D36E118-31B4-BD2B-E580-BA4FE16CF61D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4645815" y="3734826"/>
            <a:ext cx="797247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575C7DBA-58E8-91CD-1033-87A1885AB012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6748934" y="3734826"/>
            <a:ext cx="797248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4F720CD5-4741-992F-0B04-BDEC15FD31D3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8852054" y="3734826"/>
            <a:ext cx="800873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367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51BB9EF-0C03-5FE1-23DB-F09BE33B4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565592" y="1902171"/>
            <a:ext cx="11439646" cy="86431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F6C5BC-ED8B-07A8-71A9-FBA8560455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65598">
            <a:off x="-2410939" y="-3031182"/>
            <a:ext cx="9775130" cy="73855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7DAE8-B139-F06E-3FA6-75DAF93F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902" y="545025"/>
            <a:ext cx="5272673" cy="1214912"/>
          </a:xfrm>
        </p:spPr>
        <p:txBody>
          <a:bodyPr/>
          <a:lstStyle/>
          <a:p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Que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se passe-t-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il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en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cas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d’infarctus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du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myocarde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?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39479-EA07-E7EB-99F6-5632E95AF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5397446" cy="102802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Une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artère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coronaire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obstruée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interrompt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l’approvisionnement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en sang du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muscle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cardiaque</a:t>
            </a:r>
            <a:endParaRPr lang="de-CH" sz="1800" dirty="0">
              <a:solidFill>
                <a:schemeClr val="accent2"/>
              </a:solidFill>
              <a:sym typeface="Wingdings" pitchFamily="2" charset="2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13A3A4-61AE-0B0D-D53A-F10DC3CA80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1612013" y="-1845185"/>
            <a:ext cx="4736228" cy="10745480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750FBE5-761E-5646-C446-C90E76DB9CAA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84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2AF847-9BA4-1FA7-007C-0E1502DFB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1829329" y="1469137"/>
            <a:ext cx="14798766" cy="11181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17033E-171E-EAE8-2F46-41029B2E51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4873293" y="-5516534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8DBEFD-37D3-5FD4-99E2-C476D99A3426}"/>
              </a:ext>
            </a:extLst>
          </p:cNvPr>
          <p:cNvGrpSpPr/>
          <p:nvPr/>
        </p:nvGrpSpPr>
        <p:grpSpPr>
          <a:xfrm>
            <a:off x="2351982" y="-317637"/>
            <a:ext cx="7546766" cy="7632841"/>
            <a:chOff x="726756" y="2882080"/>
            <a:chExt cx="4321374" cy="437066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18B1D7F-6314-9338-E30C-9CA1BFC9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756" y="2882080"/>
              <a:ext cx="4321374" cy="4370662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DF42C6C-7619-5467-C555-01249BF09B50}"/>
                </a:ext>
              </a:extLst>
            </p:cNvPr>
            <p:cNvSpPr txBox="1"/>
            <p:nvPr/>
          </p:nvSpPr>
          <p:spPr>
            <a:xfrm>
              <a:off x="1123851" y="4459007"/>
              <a:ext cx="3523435" cy="942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Cause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:</a:t>
              </a:r>
            </a:p>
            <a:p>
              <a:pPr algn="ctr">
                <a:spcBef>
                  <a:spcPts val="600"/>
                </a:spcBef>
              </a:pPr>
              <a:r>
                <a:rPr lang="de-DE" sz="3200" dirty="0" err="1">
                  <a:solidFill>
                    <a:srgbClr val="283583"/>
                  </a:solidFill>
                  <a:latin typeface="ScriptoramaMarkdownJF" pitchFamily="2" charset="0"/>
                </a:rPr>
                <a:t>artère</a:t>
              </a:r>
              <a:r>
                <a:rPr lang="de-DE" sz="3200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200" dirty="0" err="1">
                  <a:solidFill>
                    <a:srgbClr val="283583"/>
                  </a:solidFill>
                  <a:latin typeface="ScriptoramaMarkdownJF" pitchFamily="2" charset="0"/>
                </a:rPr>
                <a:t>rétrécie</a:t>
              </a:r>
              <a:r>
                <a:rPr lang="de-DE" sz="3200" dirty="0">
                  <a:solidFill>
                    <a:srgbClr val="283583"/>
                  </a:solidFill>
                  <a:latin typeface="ScriptoramaMarkdownJF" pitchFamily="2" charset="0"/>
                </a:rPr>
                <a:t> par des </a:t>
              </a:r>
              <a:r>
                <a:rPr lang="de-DE" sz="3200" dirty="0" err="1">
                  <a:solidFill>
                    <a:srgbClr val="283583"/>
                  </a:solidFill>
                  <a:latin typeface="ScriptoramaMarkdownJF" pitchFamily="2" charset="0"/>
                </a:rPr>
                <a:t>dépôts</a:t>
              </a:r>
              <a:r>
                <a:rPr lang="de-DE" sz="3200" dirty="0">
                  <a:solidFill>
                    <a:srgbClr val="283583"/>
                  </a:solidFill>
                  <a:latin typeface="ScriptoramaMarkdownJF" pitchFamily="2" charset="0"/>
                </a:rPr>
                <a:t> = </a:t>
              </a:r>
              <a:r>
                <a:rPr lang="de-DE" sz="3200" dirty="0" err="1">
                  <a:solidFill>
                    <a:srgbClr val="283583"/>
                  </a:solidFill>
                  <a:latin typeface="ScriptoramaMarkdownJF" pitchFamily="2" charset="0"/>
                </a:rPr>
                <a:t>athérosclérose</a:t>
              </a:r>
              <a:endParaRPr lang="de-DE" sz="3200" dirty="0">
                <a:solidFill>
                  <a:srgbClr val="283583"/>
                </a:solidFill>
                <a:latin typeface="ScriptoramaMarkdownJF" pitchFamily="2" charset="0"/>
              </a:endParaRPr>
            </a:p>
          </p:txBody>
        </p:sp>
      </p:grp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65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79BD671-7091-2625-6751-4EDB80BBC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6020">
            <a:off x="7106530" y="7771116"/>
            <a:ext cx="14798766" cy="11181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44C3AB-A353-2025-B2B0-2CBF73D5D5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5557910" y="-8956153"/>
            <a:ext cx="12884398" cy="9734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DBEDD0-F7B6-F1DC-70B0-C2BB5973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200" dirty="0"/>
              <a:t>Artère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6327F85-198E-2B8C-4C44-DFB252931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22</a:t>
            </a:fld>
            <a:endParaRPr 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BCB180-8C41-A71B-0E3A-E61621BAD2C4}"/>
              </a:ext>
            </a:extLst>
          </p:cNvPr>
          <p:cNvGrpSpPr/>
          <p:nvPr/>
        </p:nvGrpSpPr>
        <p:grpSpPr>
          <a:xfrm>
            <a:off x="7720780" y="1896427"/>
            <a:ext cx="3404783" cy="3309191"/>
            <a:chOff x="7720780" y="1896427"/>
            <a:chExt cx="3404783" cy="3309191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CF493D7-7F3B-4B1C-65E9-CBDC374BB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0780" y="4263842"/>
              <a:ext cx="3404783" cy="941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Artère</a:t>
              </a: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avec</a:t>
              </a: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rétrécissement</a:t>
              </a: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important</a:t>
              </a: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</a:p>
            <a:p>
              <a:pPr algn="ctr">
                <a:spcBef>
                  <a:spcPct val="20000"/>
                </a:spcBef>
              </a:pP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(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caillots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plaques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)</a:t>
              </a:r>
              <a:endParaRPr lang="de-CH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120152-E96F-ED3A-A4E4-BED866FEC48A}"/>
                </a:ext>
              </a:extLst>
            </p:cNvPr>
            <p:cNvSpPr/>
            <p:nvPr/>
          </p:nvSpPr>
          <p:spPr>
            <a:xfrm>
              <a:off x="8346206" y="1896427"/>
              <a:ext cx="2153934" cy="21539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605CFA9-8A8A-0DD6-CCDF-2FA6C30F86E8}"/>
              </a:ext>
            </a:extLst>
          </p:cNvPr>
          <p:cNvGrpSpPr/>
          <p:nvPr/>
        </p:nvGrpSpPr>
        <p:grpSpPr>
          <a:xfrm>
            <a:off x="4320376" y="1862303"/>
            <a:ext cx="3198771" cy="3066316"/>
            <a:chOff x="4320376" y="1862303"/>
            <a:chExt cx="3198771" cy="3066316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02AFA9FD-5CE0-1F18-CE65-B591A19FB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376" y="4263842"/>
              <a:ext cx="3198771" cy="664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Artère</a:t>
              </a: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avec</a:t>
              </a: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rétrécissement</a:t>
              </a: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20000"/>
                </a:spcBef>
              </a:pP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(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plaque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d’athérome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083142A-6A3D-15C3-E3CA-2E77B371EE5A}"/>
                </a:ext>
              </a:extLst>
            </p:cNvPr>
            <p:cNvSpPr/>
            <p:nvPr/>
          </p:nvSpPr>
          <p:spPr>
            <a:xfrm>
              <a:off x="4862745" y="1862303"/>
              <a:ext cx="2153934" cy="21539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930A4CC-CA7D-2288-30F6-158417D994FD}"/>
              </a:ext>
            </a:extLst>
          </p:cNvPr>
          <p:cNvGrpSpPr/>
          <p:nvPr/>
        </p:nvGrpSpPr>
        <p:grpSpPr>
          <a:xfrm>
            <a:off x="753859" y="1864246"/>
            <a:ext cx="3404783" cy="3317263"/>
            <a:chOff x="753859" y="1864246"/>
            <a:chExt cx="3404783" cy="3317263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432BFE58-BB94-D68C-2957-715B91003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859" y="4263842"/>
              <a:ext cx="3404783" cy="917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Artère</a:t>
              </a: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saine</a:t>
              </a:r>
              <a:b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avec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paroi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intacte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b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sans</a:t>
              </a: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athérosclérose</a:t>
              </a:r>
              <a:endParaRPr lang="de-CH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5565A0E-7AD4-0DB8-627D-CBA00F468B62}"/>
                </a:ext>
              </a:extLst>
            </p:cNvPr>
            <p:cNvSpPr/>
            <p:nvPr/>
          </p:nvSpPr>
          <p:spPr>
            <a:xfrm>
              <a:off x="1379284" y="1864246"/>
              <a:ext cx="2153934" cy="21539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05086F43-FC31-F95C-BF61-2240F050B8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69834">
            <a:off x="12222784" y="2801945"/>
            <a:ext cx="9618243" cy="72669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67E596A-B189-18DC-5493-D017A81BDF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95599">
            <a:off x="11796873" y="-3378309"/>
            <a:ext cx="9235140" cy="697752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46FF0D1-FBC2-BA84-92D8-9F132D7B8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13195504" y="-2082692"/>
            <a:ext cx="4736228" cy="107454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5530098-54BD-4AD3-6654-16EB7D14A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3287" y="2530917"/>
            <a:ext cx="1385929" cy="81670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AE0C3D8-5E71-5BF0-A76B-2837BC3916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1046" y="2530917"/>
            <a:ext cx="1385929" cy="81670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0667C3D-5F9E-BC37-2708-912C819511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30208" y="2568854"/>
            <a:ext cx="1385929" cy="8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8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0D6B15B-FE27-3799-2162-5F929D574E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69834">
            <a:off x="5948916" y="2590243"/>
            <a:ext cx="9618243" cy="72669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DE38666-F4F8-6E9A-3D30-B3ECF5C449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95599">
            <a:off x="4669346" y="-3378309"/>
            <a:ext cx="9235140" cy="69775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Comment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reconnaître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un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infarctus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du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myocarde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?</a:t>
            </a:r>
            <a:endParaRPr lang="de-DE" sz="3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502966" cy="3970473"/>
          </a:xfrm>
        </p:spPr>
        <p:txBody>
          <a:bodyPr>
            <a:normAutofit/>
          </a:bodyPr>
          <a:lstStyle/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Symptômes</a:t>
            </a:r>
            <a:endParaRPr lang="de-CH" sz="1800" dirty="0">
              <a:solidFill>
                <a:schemeClr val="accent2"/>
              </a:solidFill>
              <a:sym typeface="Wingdings" pitchFamily="2" charset="2"/>
            </a:endParaRP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Violente </a:t>
            </a:r>
            <a:r>
              <a:rPr lang="de-CH" b="0" dirty="0" err="1">
                <a:solidFill>
                  <a:schemeClr val="accent2"/>
                </a:solidFill>
              </a:rPr>
              <a:t>oppression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dans</a:t>
            </a:r>
            <a:r>
              <a:rPr lang="de-CH" b="0" dirty="0">
                <a:solidFill>
                  <a:schemeClr val="accent2"/>
                </a:solidFill>
              </a:rPr>
              <a:t> la </a:t>
            </a:r>
            <a:r>
              <a:rPr lang="de-CH" b="0" dirty="0" err="1">
                <a:solidFill>
                  <a:schemeClr val="accent2"/>
                </a:solidFill>
              </a:rPr>
              <a:t>poitrine</a:t>
            </a:r>
            <a:r>
              <a:rPr lang="de-CH" b="0" dirty="0">
                <a:solidFill>
                  <a:schemeClr val="accent2"/>
                </a:solidFill>
              </a:rPr>
              <a:t> et </a:t>
            </a:r>
            <a:r>
              <a:rPr lang="de-CH" dirty="0" err="1">
                <a:solidFill>
                  <a:schemeClr val="accent2"/>
                </a:solidFill>
              </a:rPr>
              <a:t>douleurs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avec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br>
              <a:rPr lang="de-CH" b="0" dirty="0">
                <a:solidFill>
                  <a:schemeClr val="accent2"/>
                </a:solidFill>
              </a:rPr>
            </a:br>
            <a:r>
              <a:rPr lang="de-CH" b="0" dirty="0" err="1">
                <a:solidFill>
                  <a:schemeClr val="accent2"/>
                </a:solidFill>
              </a:rPr>
              <a:t>sensation</a:t>
            </a:r>
            <a:r>
              <a:rPr lang="de-CH" b="0" dirty="0">
                <a:solidFill>
                  <a:schemeClr val="accent2"/>
                </a:solidFill>
              </a:rPr>
              <a:t> de </a:t>
            </a:r>
            <a:r>
              <a:rPr lang="de-CH" b="0" dirty="0" err="1">
                <a:solidFill>
                  <a:schemeClr val="accent2"/>
                </a:solidFill>
              </a:rPr>
              <a:t>serrement</a:t>
            </a:r>
            <a:r>
              <a:rPr lang="de-CH" b="0" dirty="0">
                <a:solidFill>
                  <a:schemeClr val="accent2"/>
                </a:solidFill>
              </a:rPr>
              <a:t>, </a:t>
            </a:r>
            <a:r>
              <a:rPr lang="de-CH" b="0" dirty="0" err="1">
                <a:solidFill>
                  <a:schemeClr val="accent2"/>
                </a:solidFill>
              </a:rPr>
              <a:t>souvent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liées</a:t>
            </a:r>
            <a:r>
              <a:rPr lang="de-CH" b="0" dirty="0">
                <a:solidFill>
                  <a:schemeClr val="accent2"/>
                </a:solidFill>
              </a:rPr>
              <a:t> à des </a:t>
            </a:r>
            <a:r>
              <a:rPr lang="de-CH" dirty="0" err="1">
                <a:solidFill>
                  <a:schemeClr val="accent2"/>
                </a:solidFill>
              </a:rPr>
              <a:t>difficultés</a:t>
            </a:r>
            <a:r>
              <a:rPr lang="de-CH" dirty="0">
                <a:solidFill>
                  <a:schemeClr val="accent2"/>
                </a:solidFill>
              </a:rPr>
              <a:t> à </a:t>
            </a:r>
            <a:r>
              <a:rPr lang="de-CH" dirty="0" err="1">
                <a:solidFill>
                  <a:schemeClr val="accent2"/>
                </a:solidFill>
              </a:rPr>
              <a:t>respirer</a:t>
            </a:r>
            <a:r>
              <a:rPr lang="de-CH" b="0" dirty="0">
                <a:solidFill>
                  <a:schemeClr val="accent2"/>
                </a:solidFill>
              </a:rPr>
              <a:t> et à </a:t>
            </a:r>
            <a:r>
              <a:rPr lang="de-CH" b="0" dirty="0" err="1">
                <a:solidFill>
                  <a:schemeClr val="accent2"/>
                </a:solidFill>
              </a:rPr>
              <a:t>une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dirty="0">
                <a:solidFill>
                  <a:schemeClr val="accent2"/>
                </a:solidFill>
              </a:rPr>
              <a:t>forte </a:t>
            </a:r>
            <a:r>
              <a:rPr lang="de-CH" dirty="0" err="1">
                <a:solidFill>
                  <a:schemeClr val="accent2"/>
                </a:solidFill>
              </a:rPr>
              <a:t>angoisse</a:t>
            </a:r>
            <a:endParaRPr lang="de-CH" dirty="0">
              <a:solidFill>
                <a:schemeClr val="accent2"/>
              </a:solidFill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chemeClr val="accent2"/>
                </a:solidFill>
              </a:rPr>
              <a:t>Les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douleurs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irradient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b="0" dirty="0">
                <a:solidFill>
                  <a:schemeClr val="accent2"/>
                </a:solidFill>
              </a:rPr>
              <a:t>(</a:t>
            </a:r>
            <a:r>
              <a:rPr lang="de-CH" b="0" dirty="0" err="1">
                <a:solidFill>
                  <a:schemeClr val="accent2"/>
                </a:solidFill>
              </a:rPr>
              <a:t>dans</a:t>
            </a:r>
            <a:r>
              <a:rPr lang="de-CH" b="0" dirty="0">
                <a:solidFill>
                  <a:schemeClr val="accent2"/>
                </a:solidFill>
              </a:rPr>
              <a:t> la </a:t>
            </a:r>
            <a:r>
              <a:rPr lang="de-CH" b="0" dirty="0" err="1">
                <a:solidFill>
                  <a:schemeClr val="accent2"/>
                </a:solidFill>
              </a:rPr>
              <a:t>cage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thoracique</a:t>
            </a:r>
            <a:r>
              <a:rPr lang="de-CH" b="0" dirty="0">
                <a:solidFill>
                  <a:schemeClr val="accent2"/>
                </a:solidFill>
              </a:rPr>
              <a:t>, </a:t>
            </a:r>
            <a:r>
              <a:rPr lang="de-CH" b="0" dirty="0" err="1">
                <a:solidFill>
                  <a:schemeClr val="accent2"/>
                </a:solidFill>
              </a:rPr>
              <a:t>les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épaules</a:t>
            </a:r>
            <a:r>
              <a:rPr lang="de-CH" b="0" dirty="0">
                <a:solidFill>
                  <a:schemeClr val="accent2"/>
                </a:solidFill>
              </a:rPr>
              <a:t>, </a:t>
            </a:r>
            <a:r>
              <a:rPr lang="de-CH" b="0" dirty="0" err="1">
                <a:solidFill>
                  <a:schemeClr val="accent2"/>
                </a:solidFill>
              </a:rPr>
              <a:t>les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bras</a:t>
            </a:r>
            <a:r>
              <a:rPr lang="de-CH" b="0" dirty="0">
                <a:solidFill>
                  <a:schemeClr val="accent2"/>
                </a:solidFill>
              </a:rPr>
              <a:t>, la </a:t>
            </a:r>
            <a:r>
              <a:rPr lang="de-CH" b="0" dirty="0" err="1">
                <a:solidFill>
                  <a:schemeClr val="accent2"/>
                </a:solidFill>
              </a:rPr>
              <a:t>gorge</a:t>
            </a:r>
            <a:r>
              <a:rPr lang="de-CH" b="0" dirty="0">
                <a:solidFill>
                  <a:schemeClr val="accent2"/>
                </a:solidFill>
              </a:rPr>
              <a:t>, la </a:t>
            </a:r>
            <a:r>
              <a:rPr lang="de-CH" b="0" dirty="0" err="1">
                <a:solidFill>
                  <a:schemeClr val="accent2"/>
                </a:solidFill>
              </a:rPr>
              <a:t>mâchoire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inférieure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ou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l’abdomen</a:t>
            </a:r>
            <a:r>
              <a:rPr lang="de-CH" b="0" dirty="0">
                <a:solidFill>
                  <a:schemeClr val="accent2"/>
                </a:solidFill>
              </a:rPr>
              <a:t>)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chemeClr val="accent2"/>
                </a:solidFill>
              </a:rPr>
              <a:t>Pâleur</a:t>
            </a:r>
            <a:r>
              <a:rPr lang="de-CH" dirty="0">
                <a:solidFill>
                  <a:schemeClr val="accent2"/>
                </a:solidFill>
              </a:rPr>
              <a:t>, </a:t>
            </a:r>
            <a:r>
              <a:rPr lang="de-CH" dirty="0" err="1">
                <a:solidFill>
                  <a:schemeClr val="accent2"/>
                </a:solidFill>
              </a:rPr>
              <a:t>nausée</a:t>
            </a:r>
            <a:r>
              <a:rPr lang="de-CH" dirty="0">
                <a:solidFill>
                  <a:schemeClr val="accent2"/>
                </a:solidFill>
              </a:rPr>
              <a:t>, </a:t>
            </a:r>
            <a:r>
              <a:rPr lang="de-CH" dirty="0" err="1">
                <a:solidFill>
                  <a:schemeClr val="accent2"/>
                </a:solidFill>
              </a:rPr>
              <a:t>sensation</a:t>
            </a:r>
            <a:r>
              <a:rPr lang="de-CH" dirty="0">
                <a:solidFill>
                  <a:schemeClr val="accent2"/>
                </a:solidFill>
              </a:rPr>
              <a:t> de </a:t>
            </a:r>
            <a:r>
              <a:rPr lang="de-CH" dirty="0" err="1">
                <a:solidFill>
                  <a:schemeClr val="accent2"/>
                </a:solidFill>
              </a:rPr>
              <a:t>faiblesse</a:t>
            </a:r>
            <a:r>
              <a:rPr lang="de-CH" dirty="0">
                <a:solidFill>
                  <a:schemeClr val="accent2"/>
                </a:solidFill>
              </a:rPr>
              <a:t>, </a:t>
            </a:r>
            <a:r>
              <a:rPr lang="de-CH" dirty="0" err="1">
                <a:solidFill>
                  <a:schemeClr val="accent2"/>
                </a:solidFill>
              </a:rPr>
              <a:t>poussée</a:t>
            </a:r>
            <a:r>
              <a:rPr lang="de-CH" dirty="0">
                <a:solidFill>
                  <a:schemeClr val="accent2"/>
                </a:solidFill>
              </a:rPr>
              <a:t> de </a:t>
            </a:r>
            <a:r>
              <a:rPr lang="de-CH" dirty="0" err="1">
                <a:solidFill>
                  <a:schemeClr val="accent2"/>
                </a:solidFill>
              </a:rPr>
              <a:t>sueur</a:t>
            </a:r>
            <a:r>
              <a:rPr lang="de-CH" dirty="0">
                <a:solidFill>
                  <a:schemeClr val="accent2"/>
                </a:solidFill>
              </a:rPr>
              <a:t>, </a:t>
            </a:r>
            <a:r>
              <a:rPr lang="de-CH" dirty="0" err="1">
                <a:solidFill>
                  <a:schemeClr val="accent2"/>
                </a:solidFill>
              </a:rPr>
              <a:t>pouls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irrégulier</a:t>
            </a:r>
            <a:endParaRPr lang="de-CH" dirty="0">
              <a:solidFill>
                <a:schemeClr val="accent2"/>
              </a:solidFill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La </a:t>
            </a:r>
            <a:r>
              <a:rPr lang="de-CH" b="0" dirty="0" err="1">
                <a:solidFill>
                  <a:schemeClr val="accent2"/>
                </a:solidFill>
              </a:rPr>
              <a:t>douleur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persiste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indépendamment</a:t>
            </a:r>
            <a:r>
              <a:rPr lang="de-CH" dirty="0">
                <a:solidFill>
                  <a:schemeClr val="accent2"/>
                </a:solidFill>
              </a:rPr>
              <a:t> des </a:t>
            </a:r>
            <a:r>
              <a:rPr lang="de-CH" dirty="0" err="1">
                <a:solidFill>
                  <a:schemeClr val="accent2"/>
                </a:solidFill>
              </a:rPr>
              <a:t>mouvements</a:t>
            </a:r>
            <a:r>
              <a:rPr lang="de-CH" dirty="0">
                <a:solidFill>
                  <a:schemeClr val="accent2"/>
                </a:solidFill>
              </a:rPr>
              <a:t> du </a:t>
            </a:r>
            <a:r>
              <a:rPr lang="de-CH" dirty="0" err="1">
                <a:solidFill>
                  <a:schemeClr val="accent2"/>
                </a:solidFill>
              </a:rPr>
              <a:t>corps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ou</a:t>
            </a:r>
            <a:r>
              <a:rPr lang="de-CH" dirty="0">
                <a:solidFill>
                  <a:schemeClr val="accent2"/>
                </a:solidFill>
              </a:rPr>
              <a:t> de la </a:t>
            </a:r>
            <a:r>
              <a:rPr lang="de-CH" dirty="0" err="1">
                <a:solidFill>
                  <a:schemeClr val="accent2"/>
                </a:solidFill>
              </a:rPr>
              <a:t>respiration</a:t>
            </a:r>
            <a:endParaRPr lang="de-CH" dirty="0">
              <a:solidFill>
                <a:schemeClr val="accent2"/>
              </a:solidFill>
            </a:endParaRP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C34B01-7E26-964B-2024-EF6317081E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6617572" y="-2082692"/>
            <a:ext cx="4736228" cy="10745480"/>
          </a:xfrm>
          <a:prstGeom prst="rect">
            <a:avLst/>
          </a:prstGeom>
        </p:spPr>
      </p:pic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8270013-4302-DE99-6A85-52006A114E0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346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726429-0C64-285E-05EB-65EB22CE48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82500">
            <a:off x="-2740406" y="2801944"/>
            <a:ext cx="9618243" cy="726697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F4A931-CDEA-D23B-547C-F9081329F3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32827">
            <a:off x="-4014905" y="-4124013"/>
            <a:ext cx="9235140" cy="69775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1ECB6F-44BC-ABAE-19F9-4BC36753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903" y="545025"/>
            <a:ext cx="4426543" cy="1214912"/>
          </a:xfrm>
        </p:spPr>
        <p:txBody>
          <a:bodyPr/>
          <a:lstStyle/>
          <a:p>
            <a:r>
              <a:rPr lang="de-DE" sz="3200" dirty="0"/>
              <a:t>Ta </a:t>
            </a:r>
            <a:r>
              <a:rPr lang="de-DE" sz="3200" dirty="0" err="1"/>
              <a:t>sécurité</a:t>
            </a:r>
            <a:r>
              <a:rPr lang="de-DE" sz="3200" dirty="0"/>
              <a:t> </a:t>
            </a:r>
            <a:r>
              <a:rPr lang="de-DE" sz="3200" dirty="0" err="1"/>
              <a:t>sur</a:t>
            </a:r>
            <a:r>
              <a:rPr lang="de-DE" sz="3200" dirty="0"/>
              <a:t> le </a:t>
            </a:r>
            <a:r>
              <a:rPr lang="de-DE" sz="3200" dirty="0" err="1"/>
              <a:t>lieu</a:t>
            </a:r>
            <a:r>
              <a:rPr lang="de-DE" sz="3200" dirty="0"/>
              <a:t> de </a:t>
            </a:r>
            <a:r>
              <a:rPr lang="de-DE" sz="3200" dirty="0" err="1"/>
              <a:t>l’accident</a:t>
            </a:r>
            <a:endParaRPr lang="de-DE" sz="32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EE6FD1-B9F4-5B14-771B-202753DE7F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 err="1"/>
              <a:t>L’endroit</a:t>
            </a:r>
            <a:r>
              <a:rPr lang="de-DE" sz="1800" dirty="0"/>
              <a:t> </a:t>
            </a:r>
            <a:r>
              <a:rPr lang="de-DE" sz="1800" dirty="0" err="1"/>
              <a:t>peut</a:t>
            </a:r>
            <a:r>
              <a:rPr lang="de-DE" sz="1800" dirty="0"/>
              <a:t> </a:t>
            </a:r>
            <a:r>
              <a:rPr lang="de-DE" sz="1800" dirty="0" err="1"/>
              <a:t>être</a:t>
            </a:r>
            <a:r>
              <a:rPr lang="de-DE" sz="1800" dirty="0"/>
              <a:t> </a:t>
            </a:r>
            <a:r>
              <a:rPr lang="de-DE" sz="1800" dirty="0" err="1"/>
              <a:t>dangereux</a:t>
            </a:r>
            <a:r>
              <a:rPr lang="de-DE" sz="1800" dirty="0"/>
              <a:t>!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Attention en </a:t>
            </a:r>
            <a:r>
              <a:rPr lang="de-DE" sz="1800" dirty="0" err="1"/>
              <a:t>cas</a:t>
            </a:r>
            <a:r>
              <a:rPr lang="de-DE" sz="1800" dirty="0"/>
              <a:t> de: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CH" b="0" dirty="0">
              <a:solidFill>
                <a:schemeClr val="accent2"/>
              </a:solidFill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chemeClr val="accent2"/>
                </a:solidFill>
              </a:rPr>
              <a:t>circulation</a:t>
            </a:r>
            <a:r>
              <a:rPr lang="de-CH" b="0" dirty="0">
                <a:solidFill>
                  <a:schemeClr val="accent2"/>
                </a:solidFill>
              </a:rPr>
              <a:t> automobile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chemeClr val="accent2"/>
                </a:solidFill>
              </a:rPr>
              <a:t>lac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gelé</a:t>
            </a:r>
            <a:r>
              <a:rPr lang="de-CH" b="0" dirty="0">
                <a:solidFill>
                  <a:schemeClr val="accent2"/>
                </a:solidFill>
              </a:rPr>
              <a:t> en </a:t>
            </a:r>
            <a:r>
              <a:rPr lang="de-CH" b="0" dirty="0" err="1">
                <a:solidFill>
                  <a:schemeClr val="accent2"/>
                </a:solidFill>
              </a:rPr>
              <a:t>hiver</a:t>
            </a:r>
            <a:endParaRPr lang="de-CH" b="0" dirty="0">
              <a:solidFill>
                <a:schemeClr val="accent2"/>
              </a:solidFill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chemeClr val="accent2"/>
                </a:solidFill>
              </a:rPr>
              <a:t>rivière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avec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chutes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d’eau</a:t>
            </a:r>
            <a:endParaRPr lang="de-CH" b="0" dirty="0">
              <a:solidFill>
                <a:schemeClr val="accent2"/>
              </a:solidFill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/>
              <a:t>incendie</a:t>
            </a:r>
            <a:endParaRPr lang="de-CH" b="0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chemeClr val="accent2"/>
                </a:solidFill>
              </a:rPr>
              <a:t>appareils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sous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tension</a:t>
            </a:r>
            <a:endParaRPr lang="de-CH" b="0" dirty="0">
              <a:solidFill>
                <a:schemeClr val="accent2"/>
              </a:solidFill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sz="1600" b="0" dirty="0"/>
              <a:t>foule de gens en panique</a:t>
            </a:r>
            <a:endParaRPr lang="de-DE" b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BB31938-7BAC-2EE5-1F47-A58E1C4F6A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-9165322" y="-2134601"/>
            <a:ext cx="4736228" cy="1074548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D85D194-68DD-8811-3DE1-039FF0FF8AE2}"/>
              </a:ext>
            </a:extLst>
          </p:cNvPr>
          <p:cNvGrpSpPr/>
          <p:nvPr/>
        </p:nvGrpSpPr>
        <p:grpSpPr>
          <a:xfrm>
            <a:off x="864344" y="1604114"/>
            <a:ext cx="4220121" cy="4268255"/>
            <a:chOff x="864344" y="1519708"/>
            <a:chExt cx="4220121" cy="426825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47A49ED2-A94E-8CFF-FA83-4F808FF7D207}"/>
                </a:ext>
              </a:extLst>
            </p:cNvPr>
            <p:cNvGrpSpPr/>
            <p:nvPr/>
          </p:nvGrpSpPr>
          <p:grpSpPr>
            <a:xfrm>
              <a:off x="864344" y="1519708"/>
              <a:ext cx="4220121" cy="4268255"/>
              <a:chOff x="790607" y="2933161"/>
              <a:chExt cx="4189923" cy="4237712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3C4D2687-686D-8488-E2B0-978172CC6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0607" y="2933161"/>
                <a:ext cx="4189923" cy="4237712"/>
              </a:xfrm>
              <a:prstGeom prst="rect">
                <a:avLst/>
              </a:prstGeom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F8EE724-B022-8877-E665-11C283177266}"/>
                  </a:ext>
                </a:extLst>
              </p:cNvPr>
              <p:cNvSpPr txBox="1"/>
              <p:nvPr/>
            </p:nvSpPr>
            <p:spPr>
              <a:xfrm>
                <a:off x="1123851" y="4555493"/>
                <a:ext cx="3523435" cy="580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Avant de </a:t>
                </a:r>
                <a:r>
                  <a:rPr lang="de-DE" sz="1600" b="1" dirty="0" err="1">
                    <a:solidFill>
                      <a:srgbClr val="283583"/>
                    </a:solidFill>
                    <a:latin typeface="ScriptoramaMarkdownJF" pitchFamily="2" charset="0"/>
                  </a:rPr>
                  <a:t>porter</a:t>
                </a: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 </a:t>
                </a:r>
                <a:r>
                  <a:rPr lang="de-DE" sz="1600" b="1" dirty="0" err="1">
                    <a:solidFill>
                      <a:srgbClr val="283583"/>
                    </a:solidFill>
                    <a:latin typeface="ScriptoramaMarkdownJF" pitchFamily="2" charset="0"/>
                  </a:rPr>
                  <a:t>secours</a:t>
                </a: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: </a:t>
                </a:r>
                <a:r>
                  <a:rPr lang="de-DE" sz="1600" b="1" dirty="0" err="1">
                    <a:solidFill>
                      <a:srgbClr val="283583"/>
                    </a:solidFill>
                    <a:latin typeface="ScriptoramaMarkdownJF" pitchFamily="2" charset="0"/>
                  </a:rPr>
                  <a:t>évaluer</a:t>
                </a: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 la </a:t>
                </a:r>
                <a:r>
                  <a:rPr lang="de-DE" sz="1600" b="1" dirty="0" err="1">
                    <a:solidFill>
                      <a:srgbClr val="283583"/>
                    </a:solidFill>
                    <a:latin typeface="ScriptoramaMarkdownJF" pitchFamily="2" charset="0"/>
                  </a:rPr>
                  <a:t>situation</a:t>
                </a: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 </a:t>
                </a:r>
                <a:r>
                  <a:rPr lang="de-DE" sz="1600" b="1" dirty="0" err="1">
                    <a:solidFill>
                      <a:srgbClr val="283583"/>
                    </a:solidFill>
                    <a:latin typeface="ScriptoramaMarkdownJF" pitchFamily="2" charset="0"/>
                  </a:rPr>
                  <a:t>d’abord</a:t>
                </a: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, </a:t>
                </a:r>
                <a:r>
                  <a:rPr lang="de-DE" sz="1600" b="1" dirty="0" err="1">
                    <a:solidFill>
                      <a:srgbClr val="283583"/>
                    </a:solidFill>
                    <a:latin typeface="ScriptoramaMarkdownJF" pitchFamily="2" charset="0"/>
                  </a:rPr>
                  <a:t>agir</a:t>
                </a: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 </a:t>
                </a:r>
                <a:r>
                  <a:rPr lang="de-DE" sz="1600" b="1" dirty="0" err="1">
                    <a:solidFill>
                      <a:srgbClr val="283583"/>
                    </a:solidFill>
                    <a:latin typeface="ScriptoramaMarkdownJF" pitchFamily="2" charset="0"/>
                  </a:rPr>
                  <a:t>ensuite</a:t>
                </a: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!</a:t>
                </a:r>
              </a:p>
            </p:txBody>
          </p:sp>
        </p:grpSp>
        <p:pic>
          <p:nvPicPr>
            <p:cNvPr id="18" name="Grafik 17" descr="Warnung Silhouette">
              <a:extLst>
                <a:ext uri="{FF2B5EF4-FFF2-40B4-BE49-F238E27FC236}">
                  <a16:creationId xmlns:a16="http://schemas.microsoft.com/office/drawing/2014/main" id="{C4FBD8D4-9E98-1D86-8662-CF9B9075C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17204" y="1793692"/>
              <a:ext cx="914400" cy="914400"/>
            </a:xfrm>
            <a:prstGeom prst="rect">
              <a:avLst/>
            </a:prstGeom>
          </p:spPr>
        </p:pic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7AB7BD54-EDB2-C3AD-B4AC-27D4A48CB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74050" y="1421168"/>
            <a:ext cx="2248772" cy="4015664"/>
          </a:xfrm>
          <a:prstGeom prst="rect">
            <a:avLst/>
          </a:prstGeom>
        </p:spPr>
      </p:pic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7D573526-8DAE-85FD-6711-18651C6F86E3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8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338AE6D-2B06-9C52-E882-3026D85D9C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69834">
            <a:off x="3959474" y="2801945"/>
            <a:ext cx="9618243" cy="72669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8F644F-E486-AD75-9AA0-D571F60F63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95599">
            <a:off x="4669346" y="-3378309"/>
            <a:ext cx="9235140" cy="69775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025"/>
            <a:ext cx="5847413" cy="1214912"/>
          </a:xfrm>
        </p:spPr>
        <p:txBody>
          <a:bodyPr/>
          <a:lstStyle/>
          <a:p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Que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faire en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cas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d’infarctus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du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myocarde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?</a:t>
            </a:r>
            <a:endParaRPr lang="de-DE" sz="3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4538"/>
            <a:ext cx="4714188" cy="3970473"/>
          </a:xfrm>
        </p:spPr>
        <p:txBody>
          <a:bodyPr>
            <a:normAutofit/>
          </a:bodyPr>
          <a:lstStyle/>
          <a:p>
            <a:pPr marL="361950" lvl="1" indent="-355600">
              <a:lnSpc>
                <a:spcPct val="120000"/>
              </a:lnSpc>
              <a:spcBef>
                <a:spcPct val="20000"/>
              </a:spcBef>
            </a:pP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Garder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son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calme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,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réagir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vite et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bien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!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chemeClr val="accent2"/>
                </a:solidFill>
              </a:rPr>
              <a:t>Appeler</a:t>
            </a:r>
            <a:r>
              <a:rPr lang="de-CH" dirty="0">
                <a:solidFill>
                  <a:schemeClr val="accent2"/>
                </a:solidFill>
              </a:rPr>
              <a:t> le </a:t>
            </a:r>
            <a:r>
              <a:rPr lang="de-CH" dirty="0" err="1">
                <a:solidFill>
                  <a:schemeClr val="accent2"/>
                </a:solidFill>
              </a:rPr>
              <a:t>numéro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d’appel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d’urgence</a:t>
            </a:r>
            <a:r>
              <a:rPr lang="de-CH" dirty="0">
                <a:solidFill>
                  <a:schemeClr val="accent2"/>
                </a:solidFill>
              </a:rPr>
              <a:t> 144</a:t>
            </a:r>
            <a:br>
              <a:rPr lang="de-CH" b="0" dirty="0">
                <a:solidFill>
                  <a:schemeClr val="accent2"/>
                </a:solidFill>
              </a:rPr>
            </a:br>
            <a:r>
              <a:rPr lang="de-CH" b="0" dirty="0" err="1">
                <a:solidFill>
                  <a:schemeClr val="accent2"/>
                </a:solidFill>
              </a:rPr>
              <a:t>Où</a:t>
            </a:r>
            <a:r>
              <a:rPr lang="de-CH" b="0" dirty="0">
                <a:solidFill>
                  <a:schemeClr val="accent2"/>
                </a:solidFill>
              </a:rPr>
              <a:t>? </a:t>
            </a:r>
            <a:r>
              <a:rPr lang="de-CH" b="0" dirty="0" err="1">
                <a:solidFill>
                  <a:schemeClr val="accent2"/>
                </a:solidFill>
              </a:rPr>
              <a:t>Quoi</a:t>
            </a:r>
            <a:r>
              <a:rPr lang="de-CH" b="0" dirty="0">
                <a:solidFill>
                  <a:schemeClr val="accent2"/>
                </a:solidFill>
              </a:rPr>
              <a:t>? </a:t>
            </a:r>
            <a:r>
              <a:rPr lang="de-CH" b="0" dirty="0" err="1">
                <a:solidFill>
                  <a:schemeClr val="accent2"/>
                </a:solidFill>
              </a:rPr>
              <a:t>Qui</a:t>
            </a:r>
            <a:r>
              <a:rPr lang="de-CH" b="0" dirty="0">
                <a:solidFill>
                  <a:schemeClr val="accent2"/>
                </a:solidFill>
              </a:rPr>
              <a:t>?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Le </a:t>
            </a:r>
            <a:r>
              <a:rPr lang="de-CH" b="0" dirty="0" err="1">
                <a:solidFill>
                  <a:schemeClr val="accent2"/>
                </a:solidFill>
              </a:rPr>
              <a:t>patient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est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conscient</a:t>
            </a:r>
            <a:r>
              <a:rPr lang="de-CH" b="0" dirty="0">
                <a:solidFill>
                  <a:schemeClr val="accent2"/>
                </a:solidFill>
              </a:rPr>
              <a:t>: </a:t>
            </a:r>
            <a:r>
              <a:rPr lang="de-CH" dirty="0" err="1">
                <a:solidFill>
                  <a:schemeClr val="accent2"/>
                </a:solidFill>
              </a:rPr>
              <a:t>l’allonger</a:t>
            </a:r>
            <a:r>
              <a:rPr lang="de-CH" dirty="0">
                <a:solidFill>
                  <a:schemeClr val="accent2"/>
                </a:solidFill>
              </a:rPr>
              <a:t>, le </a:t>
            </a:r>
            <a:r>
              <a:rPr lang="de-CH" dirty="0" err="1">
                <a:solidFill>
                  <a:schemeClr val="accent2"/>
                </a:solidFill>
              </a:rPr>
              <a:t>torse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surélevé</a:t>
            </a:r>
            <a:r>
              <a:rPr lang="de-CH" dirty="0">
                <a:solidFill>
                  <a:schemeClr val="accent2"/>
                </a:solidFill>
              </a:rPr>
              <a:t>, et le </a:t>
            </a:r>
            <a:r>
              <a:rPr lang="de-CH" dirty="0" err="1">
                <a:solidFill>
                  <a:schemeClr val="accent2"/>
                </a:solidFill>
              </a:rPr>
              <a:t>rassurer</a:t>
            </a:r>
            <a:endParaRPr lang="de-CH" dirty="0">
              <a:solidFill>
                <a:schemeClr val="accent2"/>
              </a:solidFill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Le </a:t>
            </a:r>
            <a:r>
              <a:rPr lang="de-CH" b="0" dirty="0" err="1">
                <a:solidFill>
                  <a:schemeClr val="accent2"/>
                </a:solidFill>
              </a:rPr>
              <a:t>patient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est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inconscient</a:t>
            </a:r>
            <a:r>
              <a:rPr lang="de-CH" b="0" dirty="0">
                <a:solidFill>
                  <a:schemeClr val="accent2"/>
                </a:solidFill>
              </a:rPr>
              <a:t> et ne </a:t>
            </a:r>
            <a:r>
              <a:rPr lang="de-CH" b="0" dirty="0" err="1">
                <a:solidFill>
                  <a:schemeClr val="accent2"/>
                </a:solidFill>
              </a:rPr>
              <a:t>respire</a:t>
            </a:r>
            <a:r>
              <a:rPr lang="de-CH" b="0" dirty="0">
                <a:solidFill>
                  <a:schemeClr val="accent2"/>
                </a:solidFill>
              </a:rPr>
              <a:t>  plus (= </a:t>
            </a:r>
            <a:r>
              <a:rPr lang="de-CH" b="0" dirty="0" err="1">
                <a:solidFill>
                  <a:schemeClr val="accent2"/>
                </a:solidFill>
              </a:rPr>
              <a:t>arrêt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cardio-circulatoire</a:t>
            </a:r>
            <a:r>
              <a:rPr lang="de-CH" b="0" dirty="0">
                <a:solidFill>
                  <a:schemeClr val="accent2"/>
                </a:solidFill>
              </a:rPr>
              <a:t>): </a:t>
            </a:r>
            <a:r>
              <a:rPr lang="de-CH" dirty="0" err="1">
                <a:solidFill>
                  <a:schemeClr val="accent2"/>
                </a:solidFill>
              </a:rPr>
              <a:t>dégrafer</a:t>
            </a:r>
            <a:r>
              <a:rPr lang="de-CH" dirty="0">
                <a:solidFill>
                  <a:schemeClr val="accent2"/>
                </a:solidFill>
              </a:rPr>
              <a:t> des </a:t>
            </a:r>
            <a:r>
              <a:rPr lang="de-CH" dirty="0" err="1">
                <a:solidFill>
                  <a:schemeClr val="accent2"/>
                </a:solidFill>
              </a:rPr>
              <a:t>vêtements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trop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serrés</a:t>
            </a:r>
            <a:r>
              <a:rPr lang="de-CH" dirty="0">
                <a:solidFill>
                  <a:schemeClr val="accent2"/>
                </a:solidFill>
              </a:rPr>
              <a:t>, </a:t>
            </a:r>
            <a:r>
              <a:rPr lang="de-CH" dirty="0" err="1">
                <a:solidFill>
                  <a:schemeClr val="accent2"/>
                </a:solidFill>
              </a:rPr>
              <a:t>commencer</a:t>
            </a:r>
            <a:r>
              <a:rPr lang="de-CH" dirty="0">
                <a:solidFill>
                  <a:schemeClr val="accent2"/>
                </a:solidFill>
              </a:rPr>
              <a:t> le </a:t>
            </a:r>
            <a:r>
              <a:rPr lang="de-CH" dirty="0" err="1">
                <a:solidFill>
                  <a:schemeClr val="accent2"/>
                </a:solidFill>
              </a:rPr>
              <a:t>massage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cardiaque</a:t>
            </a:r>
            <a:endParaRPr lang="de-CH" dirty="0">
              <a:solidFill>
                <a:schemeClr val="accent2"/>
              </a:solidFill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b="0" dirty="0">
              <a:solidFill>
                <a:schemeClr val="accent2"/>
              </a:solidFill>
            </a:endParaRP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8270013-4302-DE99-6A85-52006A114E0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084CF8-6056-A79A-C2A7-65F2C9DA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219" y="1305308"/>
            <a:ext cx="2378536" cy="4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91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C03E84C-5014-0D29-C089-70D8F72A13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63023E-6FDF-4F23-4BF3-570CA385DE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51551" y="3890904"/>
            <a:ext cx="6019803" cy="2387600"/>
          </a:xfrm>
        </p:spPr>
        <p:txBody>
          <a:bodyPr>
            <a:normAutofit/>
          </a:bodyPr>
          <a:lstStyle/>
          <a:p>
            <a:r>
              <a:rPr lang="de-DE" sz="4800" dirty="0" err="1"/>
              <a:t>Attaque</a:t>
            </a:r>
            <a:r>
              <a:rPr lang="de-DE" sz="4800" dirty="0"/>
              <a:t> </a:t>
            </a:r>
            <a:r>
              <a:rPr lang="de-DE" sz="4800" dirty="0" err="1"/>
              <a:t>cérébrale</a:t>
            </a:r>
            <a:r>
              <a:rPr lang="de-DE" sz="4800" dirty="0"/>
              <a:t> –</a:t>
            </a:r>
            <a:br>
              <a:rPr lang="de-DE" sz="4800" dirty="0"/>
            </a:br>
            <a:r>
              <a:rPr lang="de-DE" sz="4800" dirty="0" err="1"/>
              <a:t>signification</a:t>
            </a:r>
            <a:r>
              <a:rPr lang="de-DE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8560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EB0BB9A-6ADC-1D01-682D-8FA23479EA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5153590" y="1902171"/>
            <a:ext cx="11439646" cy="86431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22001A-335A-1A35-CB8C-B091AD5A4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65598">
            <a:off x="-2410939" y="-3031182"/>
            <a:ext cx="9775130" cy="73855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7DAE8-B139-F06E-3FA6-75DAF93F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Que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se passe t-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il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en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cas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d’attaque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cérébrale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?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39479-EA07-E7EB-99F6-5632E95AF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5088901" cy="1099609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Notre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cerveau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est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aussi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constamment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approvisionné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en sang par nos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vaisseaux</a:t>
            </a:r>
            <a:endParaRPr lang="de-CH" sz="1800" dirty="0">
              <a:solidFill>
                <a:schemeClr val="accent2"/>
              </a:solidFill>
              <a:sym typeface="Wingdings" pitchFamily="2" charset="2"/>
            </a:endParaRP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750FBE5-761E-5646-C446-C90E76DB9CAA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FD8EB6C-7B86-BA38-6DDD-E51CE314B3C0}"/>
              </a:ext>
            </a:extLst>
          </p:cNvPr>
          <p:cNvGrpSpPr/>
          <p:nvPr/>
        </p:nvGrpSpPr>
        <p:grpSpPr>
          <a:xfrm>
            <a:off x="386152" y="948546"/>
            <a:ext cx="4960023" cy="4960465"/>
            <a:chOff x="386152" y="948546"/>
            <a:chExt cx="4960023" cy="496046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63F4E1-58C4-E6FC-7ABA-51C6F87926DE}"/>
                </a:ext>
              </a:extLst>
            </p:cNvPr>
            <p:cNvSpPr/>
            <p:nvPr/>
          </p:nvSpPr>
          <p:spPr>
            <a:xfrm>
              <a:off x="1153886" y="2344057"/>
              <a:ext cx="1618343" cy="127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B16225A4-38B3-8DCC-AC27-56E6101C8436}"/>
                </a:ext>
              </a:extLst>
            </p:cNvPr>
            <p:cNvGrpSpPr/>
            <p:nvPr/>
          </p:nvGrpSpPr>
          <p:grpSpPr>
            <a:xfrm>
              <a:off x="386152" y="948546"/>
              <a:ext cx="4960023" cy="4960465"/>
              <a:chOff x="386152" y="948546"/>
              <a:chExt cx="4960023" cy="4960465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08A002A4-A4CF-A6B5-99AE-3D20AA37E664}"/>
                  </a:ext>
                </a:extLst>
              </p:cNvPr>
              <p:cNvGrpSpPr/>
              <p:nvPr/>
            </p:nvGrpSpPr>
            <p:grpSpPr>
              <a:xfrm>
                <a:off x="1566237" y="1852864"/>
                <a:ext cx="3128210" cy="3328736"/>
                <a:chOff x="1566237" y="1852864"/>
                <a:chExt cx="3128210" cy="3328736"/>
              </a:xfrm>
            </p:grpSpPr>
            <p:grpSp>
              <p:nvGrpSpPr>
                <p:cNvPr id="27" name="Gruppieren 26">
                  <a:extLst>
                    <a:ext uri="{FF2B5EF4-FFF2-40B4-BE49-F238E27FC236}">
                      <a16:creationId xmlns:a16="http://schemas.microsoft.com/office/drawing/2014/main" id="{A46B177D-9B83-9B0B-EFC1-10A0D05A72B6}"/>
                    </a:ext>
                  </a:extLst>
                </p:cNvPr>
                <p:cNvGrpSpPr/>
                <p:nvPr/>
              </p:nvGrpSpPr>
              <p:grpSpPr>
                <a:xfrm>
                  <a:off x="1566237" y="1852864"/>
                  <a:ext cx="3128210" cy="3328736"/>
                  <a:chOff x="1566237" y="1852864"/>
                  <a:chExt cx="3128210" cy="3328736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27CB7E2C-4451-6410-A182-14FD03D50C4B}"/>
                      </a:ext>
                    </a:extLst>
                  </p:cNvPr>
                  <p:cNvSpPr/>
                  <p:nvPr/>
                </p:nvSpPr>
                <p:spPr>
                  <a:xfrm>
                    <a:off x="1566237" y="185286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14282D81-0535-318E-7FA5-F16F88E818DC}"/>
                      </a:ext>
                    </a:extLst>
                  </p:cNvPr>
                  <p:cNvSpPr/>
                  <p:nvPr/>
                </p:nvSpPr>
                <p:spPr>
                  <a:xfrm>
                    <a:off x="2584911" y="199724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A70A6B6-D58D-6772-7BEE-1D794835F1EC}"/>
                      </a:ext>
                    </a:extLst>
                  </p:cNvPr>
                  <p:cNvSpPr/>
                  <p:nvPr/>
                </p:nvSpPr>
                <p:spPr>
                  <a:xfrm>
                    <a:off x="2873668" y="222183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6" name="Rechteck 25">
                    <a:extLst>
                      <a:ext uri="{FF2B5EF4-FFF2-40B4-BE49-F238E27FC236}">
                        <a16:creationId xmlns:a16="http://schemas.microsoft.com/office/drawing/2014/main" id="{6F4A2EC1-CCD9-7778-7E2E-B1E828F06B41}"/>
                      </a:ext>
                    </a:extLst>
                  </p:cNvPr>
                  <p:cNvSpPr/>
                  <p:nvPr/>
                </p:nvSpPr>
                <p:spPr>
                  <a:xfrm>
                    <a:off x="2901871" y="3665621"/>
                    <a:ext cx="934324" cy="15159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C969886-BE6F-EC09-9D9A-30E0984EE9FB}"/>
                    </a:ext>
                  </a:extLst>
                </p:cNvPr>
                <p:cNvSpPr/>
                <p:nvPr/>
              </p:nvSpPr>
              <p:spPr>
                <a:xfrm>
                  <a:off x="2135732" y="1884949"/>
                  <a:ext cx="1820779" cy="18127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1C857B92-5B71-8502-F71C-A04AA6206A5D}"/>
                  </a:ext>
                </a:extLst>
              </p:cNvPr>
              <p:cNvGrpSpPr/>
              <p:nvPr/>
            </p:nvGrpSpPr>
            <p:grpSpPr>
              <a:xfrm>
                <a:off x="386152" y="948546"/>
                <a:ext cx="4960023" cy="4960465"/>
                <a:chOff x="386152" y="948546"/>
                <a:chExt cx="4960023" cy="4960465"/>
              </a:xfrm>
            </p:grpSpPr>
            <p:pic>
              <p:nvPicPr>
                <p:cNvPr id="9" name="Grafik 8" descr="Gehirn mit einfarbiger Füllung">
                  <a:extLst>
                    <a:ext uri="{FF2B5EF4-FFF2-40B4-BE49-F238E27FC236}">
                      <a16:creationId xmlns:a16="http://schemas.microsoft.com/office/drawing/2014/main" id="{AE525353-D932-B81D-02D9-315374609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546"/>
                  <a:ext cx="4960023" cy="4960023"/>
                </a:xfrm>
                <a:prstGeom prst="rect">
                  <a:avLst/>
                </a:prstGeom>
              </p:spPr>
            </p:pic>
            <p:pic>
              <p:nvPicPr>
                <p:cNvPr id="12" name="Grafik 11" descr="Gehirn Silhouette">
                  <a:extLst>
                    <a:ext uri="{FF2B5EF4-FFF2-40B4-BE49-F238E27FC236}">
                      <a16:creationId xmlns:a16="http://schemas.microsoft.com/office/drawing/2014/main" id="{74B1B71D-7AD3-005A-04AD-9D431D0698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988"/>
                  <a:ext cx="4960023" cy="496002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97328BBF-38E2-C99F-2BB5-470725CF6C72}"/>
              </a:ext>
            </a:extLst>
          </p:cNvPr>
          <p:cNvSpPr txBox="1"/>
          <p:nvPr/>
        </p:nvSpPr>
        <p:spPr>
          <a:xfrm>
            <a:off x="11087100" y="425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AB2EB6C-C031-4326-8E82-96123DDB8F80}"/>
              </a:ext>
            </a:extLst>
          </p:cNvPr>
          <p:cNvSpPr txBox="1">
            <a:spLocks/>
          </p:cNvSpPr>
          <p:nvPr/>
        </p:nvSpPr>
        <p:spPr>
          <a:xfrm>
            <a:off x="6264899" y="2989822"/>
            <a:ext cx="5088901" cy="564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endParaRPr lang="de-CH" dirty="0">
              <a:latin typeface="Arial" panose="020B0604020202020204" pitchFamily="34" charset="0"/>
              <a:sym typeface="Wingdings" pitchFamily="2" charset="2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Un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b="1" dirty="0" err="1">
                <a:latin typeface="Arial" panose="020B0604020202020204" pitchFamily="34" charset="0"/>
              </a:rPr>
              <a:t>caillot</a:t>
            </a:r>
            <a:r>
              <a:rPr lang="de-CH" b="1" dirty="0">
                <a:latin typeface="Arial" panose="020B0604020202020204" pitchFamily="34" charset="0"/>
              </a:rPr>
              <a:t> de sang </a:t>
            </a:r>
            <a:r>
              <a:rPr lang="de-CH" dirty="0" err="1">
                <a:latin typeface="Arial" panose="020B0604020202020204" pitchFamily="34" charset="0"/>
              </a:rPr>
              <a:t>obstrue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un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vaisseau</a:t>
            </a:r>
            <a:r>
              <a:rPr lang="de-CH" dirty="0">
                <a:latin typeface="Arial" panose="020B0604020202020204" pitchFamily="34" charset="0"/>
              </a:rPr>
              <a:t> et </a:t>
            </a:r>
            <a:r>
              <a:rPr lang="de-CH" dirty="0" err="1">
                <a:latin typeface="Arial" panose="020B0604020202020204" pitchFamily="34" charset="0"/>
              </a:rPr>
              <a:t>interrompt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l’approvisionnement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sanguin</a:t>
            </a:r>
            <a:r>
              <a:rPr lang="de-CH" dirty="0">
                <a:latin typeface="Arial" panose="020B0604020202020204" pitchFamily="34" charset="0"/>
              </a:rPr>
              <a:t> (plus de 4/5 des </a:t>
            </a:r>
            <a:r>
              <a:rPr lang="de-CH" dirty="0" err="1">
                <a:latin typeface="Arial" panose="020B0604020202020204" pitchFamily="34" charset="0"/>
              </a:rPr>
              <a:t>attaques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cérébrales</a:t>
            </a:r>
            <a:r>
              <a:rPr lang="de-CH" dirty="0">
                <a:latin typeface="Arial" panose="020B0604020202020204" pitchFamily="34" charset="0"/>
              </a:rPr>
              <a:t>).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En </a:t>
            </a:r>
            <a:r>
              <a:rPr lang="de-CH" dirty="0" err="1">
                <a:latin typeface="Arial" panose="020B0604020202020204" pitchFamily="34" charset="0"/>
              </a:rPr>
              <a:t>cas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b="1" dirty="0" err="1">
                <a:latin typeface="Arial" panose="020B0604020202020204" pitchFamily="34" charset="0"/>
              </a:rPr>
              <a:t>d’hémorragie</a:t>
            </a:r>
            <a:r>
              <a:rPr lang="de-CH" b="1" dirty="0">
                <a:latin typeface="Arial" panose="020B0604020202020204" pitchFamily="34" charset="0"/>
              </a:rPr>
              <a:t> </a:t>
            </a:r>
            <a:r>
              <a:rPr lang="de-CH" b="1" dirty="0" err="1">
                <a:latin typeface="Arial" panose="020B0604020202020204" pitchFamily="34" charset="0"/>
              </a:rPr>
              <a:t>cérébrale</a:t>
            </a:r>
            <a:r>
              <a:rPr lang="de-CH" dirty="0">
                <a:latin typeface="Arial" panose="020B0604020202020204" pitchFamily="34" charset="0"/>
              </a:rPr>
              <a:t>, du sang 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se </a:t>
            </a:r>
            <a:r>
              <a:rPr lang="de-CH" dirty="0" err="1">
                <a:latin typeface="Arial" panose="020B0604020202020204" pitchFamily="34" charset="0"/>
              </a:rPr>
              <a:t>répand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le </a:t>
            </a:r>
            <a:r>
              <a:rPr lang="de-CH" dirty="0" err="1">
                <a:latin typeface="Arial" panose="020B0604020202020204" pitchFamily="34" charset="0"/>
              </a:rPr>
              <a:t>tissu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cérébral</a:t>
            </a:r>
            <a:r>
              <a:rPr lang="de-CH" dirty="0">
                <a:latin typeface="Arial" panose="020B0604020202020204" pitchFamily="34" charset="0"/>
              </a:rPr>
              <a:t> à travers 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 err="1">
                <a:latin typeface="Arial" panose="020B0604020202020204" pitchFamily="34" charset="0"/>
              </a:rPr>
              <a:t>un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vaisseau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déchiré</a:t>
            </a:r>
            <a:r>
              <a:rPr lang="de-CH" dirty="0">
                <a:latin typeface="Arial" panose="020B0604020202020204" pitchFamily="34" charset="0"/>
              </a:rPr>
              <a:t>.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zones</a:t>
            </a:r>
            <a:r>
              <a:rPr lang="de-CH" dirty="0">
                <a:latin typeface="Arial" panose="020B0604020202020204" pitchFamily="34" charset="0"/>
              </a:rPr>
              <a:t> du </a:t>
            </a:r>
            <a:r>
              <a:rPr lang="de-CH" dirty="0" err="1">
                <a:latin typeface="Arial" panose="020B0604020202020204" pitchFamily="34" charset="0"/>
              </a:rPr>
              <a:t>cerveau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qui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manquent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d’oxygène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et de </a:t>
            </a:r>
            <a:r>
              <a:rPr lang="de-CH" dirty="0" err="1">
                <a:latin typeface="Arial" panose="020B0604020202020204" pitchFamily="34" charset="0"/>
              </a:rPr>
              <a:t>nutriments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sont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endommagées</a:t>
            </a:r>
            <a:r>
              <a:rPr lang="de-CH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CH" sz="1800" dirty="0">
              <a:latin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44822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A121F3-13F8-3023-E4CB-28C2717FFD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5153590" y="1902171"/>
            <a:ext cx="11439646" cy="86431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A32F59-66BB-040A-8E9B-37FBEFD30B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65598">
            <a:off x="-2410939" y="-3031182"/>
            <a:ext cx="9775130" cy="73855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7DAE8-B139-F06E-3FA6-75DAF93F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Que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se passe t-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il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en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cas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d’attaque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cérébrale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?</a:t>
            </a:r>
            <a:endParaRPr lang="de-DE" sz="3200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750FBE5-761E-5646-C446-C90E76DB9CAA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328BBF-38E2-C99F-2BB5-470725CF6C72}"/>
              </a:ext>
            </a:extLst>
          </p:cNvPr>
          <p:cNvSpPr txBox="1"/>
          <p:nvPr/>
        </p:nvSpPr>
        <p:spPr>
          <a:xfrm>
            <a:off x="11087100" y="425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69EADE63-472E-B21F-704F-1E3BE458854B}"/>
              </a:ext>
            </a:extLst>
          </p:cNvPr>
          <p:cNvSpPr txBox="1">
            <a:spLocks/>
          </p:cNvSpPr>
          <p:nvPr/>
        </p:nvSpPr>
        <p:spPr>
          <a:xfrm>
            <a:off x="6264900" y="2989822"/>
            <a:ext cx="4645556" cy="564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endParaRPr lang="de-CH" dirty="0">
              <a:latin typeface="Arial" panose="020B0604020202020204" pitchFamily="34" charset="0"/>
              <a:sym typeface="Wingdings" pitchFamily="2" charset="2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Des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dommages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importants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(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paralysie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,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problèmes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d’élocution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,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troubles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de la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vue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)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peuvent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survenir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Un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vaisseau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obstrué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doit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être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accent2"/>
                </a:solidFill>
                <a:latin typeface="Arial" panose="020B0604020202020204" pitchFamily="34" charset="0"/>
              </a:rPr>
              <a:t>débouché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le plus vite possible.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CH" dirty="0">
              <a:latin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1E60950C-273A-7907-ABB7-00B86BD540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5088901" cy="1099609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Notre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cerveau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est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aussi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constamment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approvisionné</a:t>
            </a: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 en sang par nos </a:t>
            </a:r>
            <a:r>
              <a:rPr lang="de-CH" sz="1800" dirty="0" err="1">
                <a:solidFill>
                  <a:schemeClr val="accent2"/>
                </a:solidFill>
                <a:sym typeface="Wingdings" pitchFamily="2" charset="2"/>
              </a:rPr>
              <a:t>vaisseaux</a:t>
            </a:r>
            <a:endParaRPr lang="de-CH" sz="1800" dirty="0">
              <a:solidFill>
                <a:schemeClr val="accent2"/>
              </a:solidFill>
              <a:sym typeface="Wingdings" pitchFamily="2" charset="2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8F0219C-FD48-9E99-F295-DD69B3B16D09}"/>
              </a:ext>
            </a:extLst>
          </p:cNvPr>
          <p:cNvGrpSpPr/>
          <p:nvPr/>
        </p:nvGrpSpPr>
        <p:grpSpPr>
          <a:xfrm>
            <a:off x="386152" y="948546"/>
            <a:ext cx="4960023" cy="4960465"/>
            <a:chOff x="386152" y="948546"/>
            <a:chExt cx="4960023" cy="496046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BFB641A-26A8-B61B-0FF8-9176177C2AEF}"/>
                </a:ext>
              </a:extLst>
            </p:cNvPr>
            <p:cNvSpPr/>
            <p:nvPr/>
          </p:nvSpPr>
          <p:spPr>
            <a:xfrm>
              <a:off x="1153886" y="2344057"/>
              <a:ext cx="1618343" cy="127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B67E736-E82D-7A5E-5676-9A74E2312D67}"/>
                </a:ext>
              </a:extLst>
            </p:cNvPr>
            <p:cNvGrpSpPr/>
            <p:nvPr/>
          </p:nvGrpSpPr>
          <p:grpSpPr>
            <a:xfrm>
              <a:off x="386152" y="948546"/>
              <a:ext cx="4960023" cy="4960465"/>
              <a:chOff x="386152" y="948546"/>
              <a:chExt cx="4960023" cy="4960465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BD18F66D-5798-FDC3-9CFC-5722285D4CFC}"/>
                  </a:ext>
                </a:extLst>
              </p:cNvPr>
              <p:cNvGrpSpPr/>
              <p:nvPr/>
            </p:nvGrpSpPr>
            <p:grpSpPr>
              <a:xfrm>
                <a:off x="1566237" y="1852864"/>
                <a:ext cx="3128210" cy="3328736"/>
                <a:chOff x="1566237" y="1852864"/>
                <a:chExt cx="3128210" cy="3328736"/>
              </a:xfrm>
            </p:grpSpPr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E189AB57-00DE-83DA-940B-6593C2E861B4}"/>
                    </a:ext>
                  </a:extLst>
                </p:cNvPr>
                <p:cNvGrpSpPr/>
                <p:nvPr/>
              </p:nvGrpSpPr>
              <p:grpSpPr>
                <a:xfrm>
                  <a:off x="1566237" y="1852864"/>
                  <a:ext cx="3128210" cy="3328736"/>
                  <a:chOff x="1566237" y="1852864"/>
                  <a:chExt cx="3128210" cy="3328736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C5C3C131-7331-4027-0891-5DF495E795C8}"/>
                      </a:ext>
                    </a:extLst>
                  </p:cNvPr>
                  <p:cNvSpPr/>
                  <p:nvPr/>
                </p:nvSpPr>
                <p:spPr>
                  <a:xfrm>
                    <a:off x="1566237" y="185286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438EE9CC-5102-CBC4-8E8E-32F89AAAD404}"/>
                      </a:ext>
                    </a:extLst>
                  </p:cNvPr>
                  <p:cNvSpPr/>
                  <p:nvPr/>
                </p:nvSpPr>
                <p:spPr>
                  <a:xfrm>
                    <a:off x="2584911" y="199724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8652BCD7-BBB5-0B10-5264-3C57C461E984}"/>
                      </a:ext>
                    </a:extLst>
                  </p:cNvPr>
                  <p:cNvSpPr/>
                  <p:nvPr/>
                </p:nvSpPr>
                <p:spPr>
                  <a:xfrm>
                    <a:off x="2873668" y="222183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4" name="Rechteck 33">
                    <a:extLst>
                      <a:ext uri="{FF2B5EF4-FFF2-40B4-BE49-F238E27FC236}">
                        <a16:creationId xmlns:a16="http://schemas.microsoft.com/office/drawing/2014/main" id="{6E886B87-F0BE-5040-EF14-328C10981682}"/>
                      </a:ext>
                    </a:extLst>
                  </p:cNvPr>
                  <p:cNvSpPr/>
                  <p:nvPr/>
                </p:nvSpPr>
                <p:spPr>
                  <a:xfrm>
                    <a:off x="2901871" y="3665621"/>
                    <a:ext cx="934324" cy="15159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E355F1B-DDC2-9AC3-2A25-6668FB5627E4}"/>
                    </a:ext>
                  </a:extLst>
                </p:cNvPr>
                <p:cNvSpPr/>
                <p:nvPr/>
              </p:nvSpPr>
              <p:spPr>
                <a:xfrm>
                  <a:off x="2135732" y="1884949"/>
                  <a:ext cx="1820779" cy="18127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BDD6482A-817D-0580-22C9-91C9C60287C4}"/>
                  </a:ext>
                </a:extLst>
              </p:cNvPr>
              <p:cNvGrpSpPr/>
              <p:nvPr/>
            </p:nvGrpSpPr>
            <p:grpSpPr>
              <a:xfrm>
                <a:off x="386152" y="948546"/>
                <a:ext cx="4960023" cy="4960465"/>
                <a:chOff x="386152" y="948546"/>
                <a:chExt cx="4960023" cy="4960465"/>
              </a:xfrm>
            </p:grpSpPr>
            <p:pic>
              <p:nvPicPr>
                <p:cNvPr id="15" name="Grafik 14" descr="Gehirn mit einfarbiger Füllung">
                  <a:extLst>
                    <a:ext uri="{FF2B5EF4-FFF2-40B4-BE49-F238E27FC236}">
                      <a16:creationId xmlns:a16="http://schemas.microsoft.com/office/drawing/2014/main" id="{3BA6B3AD-02F5-F12D-6349-F483C9A966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546"/>
                  <a:ext cx="4960023" cy="4960023"/>
                </a:xfrm>
                <a:prstGeom prst="rect">
                  <a:avLst/>
                </a:prstGeom>
              </p:spPr>
            </p:pic>
            <p:pic>
              <p:nvPicPr>
                <p:cNvPr id="16" name="Grafik 15" descr="Gehirn Silhouette">
                  <a:extLst>
                    <a:ext uri="{FF2B5EF4-FFF2-40B4-BE49-F238E27FC236}">
                      <a16:creationId xmlns:a16="http://schemas.microsoft.com/office/drawing/2014/main" id="{8DEA1332-F7EC-99E8-8314-2DF8B20EE1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988"/>
                  <a:ext cx="4960023" cy="4960023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055682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FEDEA-C9BD-FEBE-130B-22C0260EA1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38695">
            <a:off x="-10108829" y="-6343930"/>
            <a:ext cx="9775130" cy="73855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2526A5-1C79-3AE9-5243-593E04459A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997">
            <a:off x="-1996262" y="5918678"/>
            <a:ext cx="8721795" cy="65896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81836-909D-992E-614E-2B64988D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bg1"/>
                </a:solidFill>
              </a:rPr>
              <a:t>Comment </a:t>
            </a:r>
            <a:r>
              <a:rPr lang="de-DE" sz="3200" dirty="0" err="1">
                <a:solidFill>
                  <a:schemeClr val="bg1"/>
                </a:solidFill>
              </a:rPr>
              <a:t>reconnaître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une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attaque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cérébrale</a:t>
            </a:r>
            <a:r>
              <a:rPr lang="de-DE" sz="3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23FA9B-690E-7F7C-D38A-BDC6A1F86B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0D84CA0-259C-8586-7E39-FEE3AC60AB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496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CH" sz="1800" dirty="0" err="1">
                <a:solidFill>
                  <a:schemeClr val="bg1"/>
                </a:solidFill>
              </a:rPr>
              <a:t>Symptômes</a:t>
            </a:r>
            <a:endParaRPr lang="de-CH" sz="1800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1CC9C0-9F61-C6A1-4BC2-211EF2674B96}"/>
              </a:ext>
            </a:extLst>
          </p:cNvPr>
          <p:cNvSpPr/>
          <p:nvPr/>
        </p:nvSpPr>
        <p:spPr>
          <a:xfrm>
            <a:off x="9621860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878987-FE75-85E4-3613-F09CCDD407F5}"/>
              </a:ext>
            </a:extLst>
          </p:cNvPr>
          <p:cNvSpPr/>
          <p:nvPr/>
        </p:nvSpPr>
        <p:spPr>
          <a:xfrm>
            <a:off x="7518733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1E911D8-6649-3FDE-3CAA-6BA17305D7E3}"/>
              </a:ext>
            </a:extLst>
          </p:cNvPr>
          <p:cNvSpPr txBox="1"/>
          <p:nvPr/>
        </p:nvSpPr>
        <p:spPr>
          <a:xfrm>
            <a:off x="7422398" y="4323757"/>
            <a:ext cx="1551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Troubles de la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vue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8C75929-430E-A3B2-FD62-ACD4BC53F371}"/>
              </a:ext>
            </a:extLst>
          </p:cNvPr>
          <p:cNvSpPr/>
          <p:nvPr/>
        </p:nvSpPr>
        <p:spPr>
          <a:xfrm>
            <a:off x="5415606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103" name="Grafik 42">
            <a:extLst>
              <a:ext uri="{FF2B5EF4-FFF2-40B4-BE49-F238E27FC236}">
                <a16:creationId xmlns:a16="http://schemas.microsoft.com/office/drawing/2014/main" id="{B701B779-B602-53A4-CC40-0F822813DE6B}"/>
              </a:ext>
            </a:extLst>
          </p:cNvPr>
          <p:cNvGrpSpPr/>
          <p:nvPr/>
        </p:nvGrpSpPr>
        <p:grpSpPr>
          <a:xfrm>
            <a:off x="5461582" y="3542773"/>
            <a:ext cx="1047027" cy="1099029"/>
            <a:chOff x="5461582" y="3542773"/>
            <a:chExt cx="1047027" cy="1099029"/>
          </a:xfrm>
          <a:noFill/>
        </p:grpSpPr>
        <p:sp>
          <p:nvSpPr>
            <p:cNvPr id="104" name="Freihandform 103">
              <a:extLst>
                <a:ext uri="{FF2B5EF4-FFF2-40B4-BE49-F238E27FC236}">
                  <a16:creationId xmlns:a16="http://schemas.microsoft.com/office/drawing/2014/main" id="{E16C77A8-FECF-3883-AC7D-EB3C29E5552A}"/>
                </a:ext>
              </a:extLst>
            </p:cNvPr>
            <p:cNvSpPr/>
            <p:nvPr/>
          </p:nvSpPr>
          <p:spPr>
            <a:xfrm>
              <a:off x="5461582" y="3762205"/>
              <a:ext cx="429394" cy="879597"/>
            </a:xfrm>
            <a:custGeom>
              <a:avLst/>
              <a:gdLst>
                <a:gd name="connsiteX0" fmla="*/ 224525 w 429394"/>
                <a:gd name="connsiteY0" fmla="*/ 628822 h 879597"/>
                <a:gd name="connsiteX1" fmla="*/ 164803 w 429394"/>
                <a:gd name="connsiteY1" fmla="*/ 879598 h 879597"/>
                <a:gd name="connsiteX2" fmla="*/ 0 w 429394"/>
                <a:gd name="connsiteY2" fmla="*/ 879598 h 879597"/>
                <a:gd name="connsiteX3" fmla="*/ 79378 w 429394"/>
                <a:gd name="connsiteY3" fmla="*/ 472935 h 879597"/>
                <a:gd name="connsiteX4" fmla="*/ 94497 w 429394"/>
                <a:gd name="connsiteY4" fmla="*/ 297467 h 879597"/>
                <a:gd name="connsiteX5" fmla="*/ 225281 w 429394"/>
                <a:gd name="connsiteY5" fmla="*/ 143085 h 879597"/>
                <a:gd name="connsiteX6" fmla="*/ 429395 w 429394"/>
                <a:gd name="connsiteY6" fmla="*/ 82086 h 879597"/>
                <a:gd name="connsiteX7" fmla="*/ 429395 w 429394"/>
                <a:gd name="connsiteY7" fmla="*/ 0 h 87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394" h="879597">
                  <a:moveTo>
                    <a:pt x="224525" y="628822"/>
                  </a:moveTo>
                  <a:lnTo>
                    <a:pt x="164803" y="879598"/>
                  </a:lnTo>
                  <a:lnTo>
                    <a:pt x="0" y="879598"/>
                  </a:lnTo>
                  <a:lnTo>
                    <a:pt x="79378" y="472935"/>
                  </a:lnTo>
                  <a:lnTo>
                    <a:pt x="94497" y="297467"/>
                  </a:lnTo>
                  <a:cubicBezTo>
                    <a:pt x="102813" y="207850"/>
                    <a:pt x="166315" y="161159"/>
                    <a:pt x="225281" y="143085"/>
                  </a:cubicBezTo>
                  <a:lnTo>
                    <a:pt x="429395" y="82086"/>
                  </a:lnTo>
                  <a:lnTo>
                    <a:pt x="429395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5" name="Freihandform 104">
              <a:extLst>
                <a:ext uri="{FF2B5EF4-FFF2-40B4-BE49-F238E27FC236}">
                  <a16:creationId xmlns:a16="http://schemas.microsoft.com/office/drawing/2014/main" id="{91F47FCA-660F-7A83-83A6-885EF3F63F3E}"/>
                </a:ext>
              </a:extLst>
            </p:cNvPr>
            <p:cNvSpPr/>
            <p:nvPr/>
          </p:nvSpPr>
          <p:spPr>
            <a:xfrm>
              <a:off x="6078459" y="3763711"/>
              <a:ext cx="430150" cy="878091"/>
            </a:xfrm>
            <a:custGeom>
              <a:avLst/>
              <a:gdLst>
                <a:gd name="connsiteX0" fmla="*/ 204870 w 430150"/>
                <a:gd name="connsiteY0" fmla="*/ 627316 h 878091"/>
                <a:gd name="connsiteX1" fmla="*/ 264592 w 430150"/>
                <a:gd name="connsiteY1" fmla="*/ 878092 h 878091"/>
                <a:gd name="connsiteX2" fmla="*/ 430151 w 430150"/>
                <a:gd name="connsiteY2" fmla="*/ 878092 h 878091"/>
                <a:gd name="connsiteX3" fmla="*/ 350773 w 430150"/>
                <a:gd name="connsiteY3" fmla="*/ 471428 h 878091"/>
                <a:gd name="connsiteX4" fmla="*/ 335654 w 430150"/>
                <a:gd name="connsiteY4" fmla="*/ 295961 h 878091"/>
                <a:gd name="connsiteX5" fmla="*/ 204870 w 430150"/>
                <a:gd name="connsiteY5" fmla="*/ 141579 h 878091"/>
                <a:gd name="connsiteX6" fmla="*/ 204114 w 430150"/>
                <a:gd name="connsiteY6" fmla="*/ 141579 h 878091"/>
                <a:gd name="connsiteX7" fmla="*/ 0 w 430150"/>
                <a:gd name="connsiteY7" fmla="*/ 80580 h 878091"/>
                <a:gd name="connsiteX8" fmla="*/ 0 w 430150"/>
                <a:gd name="connsiteY8" fmla="*/ 0 h 87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150" h="878091">
                  <a:moveTo>
                    <a:pt x="204870" y="627316"/>
                  </a:moveTo>
                  <a:lnTo>
                    <a:pt x="264592" y="878092"/>
                  </a:lnTo>
                  <a:lnTo>
                    <a:pt x="430151" y="878092"/>
                  </a:lnTo>
                  <a:lnTo>
                    <a:pt x="350773" y="471428"/>
                  </a:lnTo>
                  <a:lnTo>
                    <a:pt x="335654" y="295961"/>
                  </a:lnTo>
                  <a:cubicBezTo>
                    <a:pt x="327338" y="206344"/>
                    <a:pt x="263836" y="159653"/>
                    <a:pt x="204870" y="141579"/>
                  </a:cubicBezTo>
                  <a:lnTo>
                    <a:pt x="204114" y="141579"/>
                  </a:lnTo>
                  <a:lnTo>
                    <a:pt x="0" y="80580"/>
                  </a:lnTo>
                  <a:lnTo>
                    <a:pt x="0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6" name="Freihandform 105">
              <a:extLst>
                <a:ext uri="{FF2B5EF4-FFF2-40B4-BE49-F238E27FC236}">
                  <a16:creationId xmlns:a16="http://schemas.microsoft.com/office/drawing/2014/main" id="{B57D6FFF-AC5F-4564-DA54-9BA916C5B700}"/>
                </a:ext>
              </a:extLst>
            </p:cNvPr>
            <p:cNvSpPr/>
            <p:nvPr/>
          </p:nvSpPr>
          <p:spPr>
            <a:xfrm>
              <a:off x="5686107" y="4107869"/>
              <a:ext cx="597221" cy="533180"/>
            </a:xfrm>
            <a:custGeom>
              <a:avLst/>
              <a:gdLst>
                <a:gd name="connsiteX0" fmla="*/ 597222 w 597221"/>
                <a:gd name="connsiteY0" fmla="*/ 0 h 533180"/>
                <a:gd name="connsiteX1" fmla="*/ 597222 w 597221"/>
                <a:gd name="connsiteY1" fmla="*/ 356207 h 533180"/>
                <a:gd name="connsiteX2" fmla="*/ 597222 w 597221"/>
                <a:gd name="connsiteY2" fmla="*/ 533181 h 533180"/>
                <a:gd name="connsiteX3" fmla="*/ 298611 w 597221"/>
                <a:gd name="connsiteY3" fmla="*/ 533181 h 533180"/>
                <a:gd name="connsiteX4" fmla="*/ 0 w 597221"/>
                <a:gd name="connsiteY4" fmla="*/ 533181 h 533180"/>
                <a:gd name="connsiteX5" fmla="*/ 0 w 597221"/>
                <a:gd name="connsiteY5" fmla="*/ 356207 h 533180"/>
                <a:gd name="connsiteX6" fmla="*/ 0 w 597221"/>
                <a:gd name="connsiteY6" fmla="*/ 0 h 53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221" h="533180">
                  <a:moveTo>
                    <a:pt x="597222" y="0"/>
                  </a:moveTo>
                  <a:lnTo>
                    <a:pt x="597222" y="356207"/>
                  </a:lnTo>
                  <a:lnTo>
                    <a:pt x="597222" y="533181"/>
                  </a:lnTo>
                  <a:lnTo>
                    <a:pt x="298611" y="533181"/>
                  </a:lnTo>
                  <a:lnTo>
                    <a:pt x="0" y="533181"/>
                  </a:lnTo>
                  <a:lnTo>
                    <a:pt x="0" y="356207"/>
                  </a:lnTo>
                  <a:lnTo>
                    <a:pt x="0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7" name="Freihandform 106">
              <a:extLst>
                <a:ext uri="{FF2B5EF4-FFF2-40B4-BE49-F238E27FC236}">
                  <a16:creationId xmlns:a16="http://schemas.microsoft.com/office/drawing/2014/main" id="{87EB248F-6ADB-BC29-EA6D-58D8841A0C0F}"/>
                </a:ext>
              </a:extLst>
            </p:cNvPr>
            <p:cNvSpPr/>
            <p:nvPr/>
          </p:nvSpPr>
          <p:spPr>
            <a:xfrm>
              <a:off x="5752660" y="3542773"/>
              <a:ext cx="61962" cy="103457"/>
            </a:xfrm>
            <a:custGeom>
              <a:avLst/>
              <a:gdLst>
                <a:gd name="connsiteX0" fmla="*/ 59694 w 61962"/>
                <a:gd name="connsiteY0" fmla="*/ 22878 h 103457"/>
                <a:gd name="connsiteX1" fmla="*/ 17360 w 61962"/>
                <a:gd name="connsiteY1" fmla="*/ 1038 h 103457"/>
                <a:gd name="connsiteX2" fmla="*/ 61962 w 61962"/>
                <a:gd name="connsiteY2" fmla="*/ 103457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62" h="103457">
                  <a:moveTo>
                    <a:pt x="59694" y="22878"/>
                  </a:moveTo>
                  <a:cubicBezTo>
                    <a:pt x="59694" y="22878"/>
                    <a:pt x="37015" y="-5739"/>
                    <a:pt x="17360" y="1038"/>
                  </a:cubicBezTo>
                  <a:cubicBezTo>
                    <a:pt x="-4564" y="9322"/>
                    <a:pt x="-19683" y="69569"/>
                    <a:pt x="61962" y="103457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8" name="Freihandform 107">
              <a:extLst>
                <a:ext uri="{FF2B5EF4-FFF2-40B4-BE49-F238E27FC236}">
                  <a16:creationId xmlns:a16="http://schemas.microsoft.com/office/drawing/2014/main" id="{F6582485-8B1A-C4C4-9F30-6C10183736C7}"/>
                </a:ext>
              </a:extLst>
            </p:cNvPr>
            <p:cNvSpPr/>
            <p:nvPr/>
          </p:nvSpPr>
          <p:spPr>
            <a:xfrm>
              <a:off x="6155568" y="3543329"/>
              <a:ext cx="61962" cy="103653"/>
            </a:xfrm>
            <a:custGeom>
              <a:avLst/>
              <a:gdLst>
                <a:gd name="connsiteX0" fmla="*/ 2268 w 61962"/>
                <a:gd name="connsiteY0" fmla="*/ 23074 h 103653"/>
                <a:gd name="connsiteX1" fmla="*/ 44603 w 61962"/>
                <a:gd name="connsiteY1" fmla="*/ 1235 h 103653"/>
                <a:gd name="connsiteX2" fmla="*/ 0 w 61962"/>
                <a:gd name="connsiteY2" fmla="*/ 103654 h 10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62" h="103653">
                  <a:moveTo>
                    <a:pt x="2268" y="23074"/>
                  </a:moveTo>
                  <a:cubicBezTo>
                    <a:pt x="2268" y="23074"/>
                    <a:pt x="24947" y="-6296"/>
                    <a:pt x="44603" y="1235"/>
                  </a:cubicBezTo>
                  <a:cubicBezTo>
                    <a:pt x="66526" y="9519"/>
                    <a:pt x="81646" y="69765"/>
                    <a:pt x="0" y="103654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9" name="Freihandform 108">
              <a:extLst>
                <a:ext uri="{FF2B5EF4-FFF2-40B4-BE49-F238E27FC236}">
                  <a16:creationId xmlns:a16="http://schemas.microsoft.com/office/drawing/2014/main" id="{9126EF3F-31EA-35D7-9F6B-2E7860725D8A}"/>
                </a:ext>
              </a:extLst>
            </p:cNvPr>
            <p:cNvSpPr/>
            <p:nvPr/>
          </p:nvSpPr>
          <p:spPr>
            <a:xfrm>
              <a:off x="5643016" y="3923364"/>
              <a:ext cx="683402" cy="146097"/>
            </a:xfrm>
            <a:custGeom>
              <a:avLst/>
              <a:gdLst>
                <a:gd name="connsiteX0" fmla="*/ 683403 w 683402"/>
                <a:gd name="connsiteY0" fmla="*/ 0 h 146097"/>
                <a:gd name="connsiteX1" fmla="*/ 341701 w 683402"/>
                <a:gd name="connsiteY1" fmla="*/ 146098 h 146097"/>
                <a:gd name="connsiteX2" fmla="*/ 0 w 683402"/>
                <a:gd name="connsiteY2" fmla="*/ 0 h 14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402" h="146097">
                  <a:moveTo>
                    <a:pt x="683403" y="0"/>
                  </a:moveTo>
                  <a:lnTo>
                    <a:pt x="341701" y="146098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0" name="Freihandform 109">
              <a:extLst>
                <a:ext uri="{FF2B5EF4-FFF2-40B4-BE49-F238E27FC236}">
                  <a16:creationId xmlns:a16="http://schemas.microsoft.com/office/drawing/2014/main" id="{71442336-B3CC-EEF5-6147-88F1B181CF24}"/>
                </a:ext>
              </a:extLst>
            </p:cNvPr>
            <p:cNvSpPr/>
            <p:nvPr/>
          </p:nvSpPr>
          <p:spPr>
            <a:xfrm>
              <a:off x="5726174" y="3892488"/>
              <a:ext cx="517088" cy="109949"/>
            </a:xfrm>
            <a:custGeom>
              <a:avLst/>
              <a:gdLst>
                <a:gd name="connsiteX0" fmla="*/ 517088 w 517088"/>
                <a:gd name="connsiteY0" fmla="*/ 0 h 109949"/>
                <a:gd name="connsiteX1" fmla="*/ 258544 w 517088"/>
                <a:gd name="connsiteY1" fmla="*/ 109950 h 109949"/>
                <a:gd name="connsiteX2" fmla="*/ 0 w 517088"/>
                <a:gd name="connsiteY2" fmla="*/ 0 h 1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088" h="109949">
                  <a:moveTo>
                    <a:pt x="517088" y="0"/>
                  </a:moveTo>
                  <a:lnTo>
                    <a:pt x="258544" y="109950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1" name="Grafik 42">
            <a:extLst>
              <a:ext uri="{FF2B5EF4-FFF2-40B4-BE49-F238E27FC236}">
                <a16:creationId xmlns:a16="http://schemas.microsoft.com/office/drawing/2014/main" id="{DE3DC702-0ECA-D4B8-2B59-B457885E232F}"/>
              </a:ext>
            </a:extLst>
          </p:cNvPr>
          <p:cNvGrpSpPr/>
          <p:nvPr/>
        </p:nvGrpSpPr>
        <p:grpSpPr>
          <a:xfrm>
            <a:off x="5862249" y="3479988"/>
            <a:ext cx="245692" cy="241550"/>
            <a:chOff x="5862249" y="3479988"/>
            <a:chExt cx="245692" cy="241550"/>
          </a:xfrm>
        </p:grpSpPr>
        <p:sp>
          <p:nvSpPr>
            <p:cNvPr id="112" name="Freihandform 111">
              <a:extLst>
                <a:ext uri="{FF2B5EF4-FFF2-40B4-BE49-F238E27FC236}">
                  <a16:creationId xmlns:a16="http://schemas.microsoft.com/office/drawing/2014/main" id="{69B0F5B8-1E03-B6CD-9DC0-5EDCBDDDF775}"/>
                </a:ext>
              </a:extLst>
            </p:cNvPr>
            <p:cNvSpPr/>
            <p:nvPr/>
          </p:nvSpPr>
          <p:spPr>
            <a:xfrm>
              <a:off x="6041416" y="3479988"/>
              <a:ext cx="66525" cy="14120"/>
            </a:xfrm>
            <a:custGeom>
              <a:avLst/>
              <a:gdLst>
                <a:gd name="connsiteX0" fmla="*/ 0 w 66525"/>
                <a:gd name="connsiteY0" fmla="*/ 14120 h 14120"/>
                <a:gd name="connsiteX1" fmla="*/ 66526 w 66525"/>
                <a:gd name="connsiteY1" fmla="*/ 14120 h 14120"/>
                <a:gd name="connsiteX2" fmla="*/ 66526 w 66525"/>
                <a:gd name="connsiteY2" fmla="*/ 14120 h 1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5" h="14120">
                  <a:moveTo>
                    <a:pt x="0" y="14120"/>
                  </a:moveTo>
                  <a:cubicBezTo>
                    <a:pt x="18143" y="-4707"/>
                    <a:pt x="48383" y="-4707"/>
                    <a:pt x="66526" y="14120"/>
                  </a:cubicBezTo>
                  <a:lnTo>
                    <a:pt x="66526" y="1412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3" name="Freihandform 112">
              <a:extLst>
                <a:ext uri="{FF2B5EF4-FFF2-40B4-BE49-F238E27FC236}">
                  <a16:creationId xmlns:a16="http://schemas.microsoft.com/office/drawing/2014/main" id="{7C3BFFF6-B180-88E5-D945-1794DAEDA098}"/>
                </a:ext>
              </a:extLst>
            </p:cNvPr>
            <p:cNvSpPr/>
            <p:nvPr/>
          </p:nvSpPr>
          <p:spPr>
            <a:xfrm>
              <a:off x="5862249" y="3479988"/>
              <a:ext cx="66525" cy="14120"/>
            </a:xfrm>
            <a:custGeom>
              <a:avLst/>
              <a:gdLst>
                <a:gd name="connsiteX0" fmla="*/ 0 w 66525"/>
                <a:gd name="connsiteY0" fmla="*/ 14120 h 14120"/>
                <a:gd name="connsiteX1" fmla="*/ 0 w 66525"/>
                <a:gd name="connsiteY1" fmla="*/ 14120 h 14120"/>
                <a:gd name="connsiteX2" fmla="*/ 66526 w 66525"/>
                <a:gd name="connsiteY2" fmla="*/ 14120 h 14120"/>
                <a:gd name="connsiteX3" fmla="*/ 66526 w 66525"/>
                <a:gd name="connsiteY3" fmla="*/ 14120 h 1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25" h="14120">
                  <a:moveTo>
                    <a:pt x="0" y="14120"/>
                  </a:moveTo>
                  <a:lnTo>
                    <a:pt x="0" y="14120"/>
                  </a:lnTo>
                  <a:cubicBezTo>
                    <a:pt x="18143" y="-4707"/>
                    <a:pt x="48383" y="-4707"/>
                    <a:pt x="66526" y="14120"/>
                  </a:cubicBezTo>
                  <a:lnTo>
                    <a:pt x="66526" y="1412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4" name="Freihandform 113">
              <a:extLst>
                <a:ext uri="{FF2B5EF4-FFF2-40B4-BE49-F238E27FC236}">
                  <a16:creationId xmlns:a16="http://schemas.microsoft.com/office/drawing/2014/main" id="{24CA35D1-4E96-E159-12E0-0A01BC2F4EC3}"/>
                </a:ext>
              </a:extLst>
            </p:cNvPr>
            <p:cNvSpPr/>
            <p:nvPr/>
          </p:nvSpPr>
          <p:spPr>
            <a:xfrm>
              <a:off x="5948582" y="3529503"/>
              <a:ext cx="47474" cy="128023"/>
            </a:xfrm>
            <a:custGeom>
              <a:avLst/>
              <a:gdLst>
                <a:gd name="connsiteX0" fmla="*/ 25551 w 47474"/>
                <a:gd name="connsiteY0" fmla="*/ 118987 h 128023"/>
                <a:gd name="connsiteX1" fmla="*/ 47475 w 47474"/>
                <a:gd name="connsiteY1" fmla="*/ 128024 h 128023"/>
                <a:gd name="connsiteX2" fmla="*/ 47475 w 47474"/>
                <a:gd name="connsiteY2" fmla="*/ 111456 h 128023"/>
                <a:gd name="connsiteX3" fmla="*/ 30843 w 47474"/>
                <a:gd name="connsiteY3" fmla="*/ 104678 h 128023"/>
                <a:gd name="connsiteX4" fmla="*/ 15724 w 47474"/>
                <a:gd name="connsiteY4" fmla="*/ 74555 h 128023"/>
                <a:gd name="connsiteX5" fmla="*/ 36135 w 47474"/>
                <a:gd name="connsiteY5" fmla="*/ 0 h 128023"/>
                <a:gd name="connsiteX6" fmla="*/ 20260 w 47474"/>
                <a:gd name="connsiteY6" fmla="*/ 0 h 128023"/>
                <a:gd name="connsiteX7" fmla="*/ 1360 w 47474"/>
                <a:gd name="connsiteY7" fmla="*/ 70790 h 128023"/>
                <a:gd name="connsiteX8" fmla="*/ 25551 w 47474"/>
                <a:gd name="connsiteY8" fmla="*/ 118987 h 12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74" h="128023">
                  <a:moveTo>
                    <a:pt x="25551" y="118987"/>
                  </a:moveTo>
                  <a:lnTo>
                    <a:pt x="47475" y="128024"/>
                  </a:lnTo>
                  <a:lnTo>
                    <a:pt x="47475" y="111456"/>
                  </a:lnTo>
                  <a:lnTo>
                    <a:pt x="30843" y="104678"/>
                  </a:lnTo>
                  <a:cubicBezTo>
                    <a:pt x="18748" y="100160"/>
                    <a:pt x="12700" y="87357"/>
                    <a:pt x="15724" y="74555"/>
                  </a:cubicBezTo>
                  <a:lnTo>
                    <a:pt x="36135" y="0"/>
                  </a:lnTo>
                  <a:lnTo>
                    <a:pt x="20260" y="0"/>
                  </a:lnTo>
                  <a:lnTo>
                    <a:pt x="1360" y="70790"/>
                  </a:lnTo>
                  <a:cubicBezTo>
                    <a:pt x="-3932" y="90370"/>
                    <a:pt x="6652" y="111456"/>
                    <a:pt x="25551" y="118987"/>
                  </a:cubicBezTo>
                  <a:close/>
                </a:path>
              </a:pathLst>
            </a:custGeom>
            <a:solidFill>
              <a:srgbClr val="E20646"/>
            </a:solidFill>
            <a:ln w="317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5" name="Freihandform 114">
              <a:extLst>
                <a:ext uri="{FF2B5EF4-FFF2-40B4-BE49-F238E27FC236}">
                  <a16:creationId xmlns:a16="http://schemas.microsoft.com/office/drawing/2014/main" id="{FB6ED91F-4C14-07AF-7D83-956DF25AD070}"/>
                </a:ext>
              </a:extLst>
            </p:cNvPr>
            <p:cNvSpPr/>
            <p:nvPr/>
          </p:nvSpPr>
          <p:spPr>
            <a:xfrm>
              <a:off x="5931043" y="3690848"/>
              <a:ext cx="107348" cy="30690"/>
            </a:xfrm>
            <a:custGeom>
              <a:avLst/>
              <a:gdLst>
                <a:gd name="connsiteX0" fmla="*/ 107349 w 107348"/>
                <a:gd name="connsiteY0" fmla="*/ 30691 h 30690"/>
                <a:gd name="connsiteX1" fmla="*/ 0 w 107348"/>
                <a:gd name="connsiteY1" fmla="*/ 29185 h 30690"/>
                <a:gd name="connsiteX2" fmla="*/ 0 w 107348"/>
                <a:gd name="connsiteY2" fmla="*/ 29185 h 30690"/>
                <a:gd name="connsiteX3" fmla="*/ 54430 w 107348"/>
                <a:gd name="connsiteY3" fmla="*/ 29938 h 30690"/>
                <a:gd name="connsiteX4" fmla="*/ 107349 w 107348"/>
                <a:gd name="connsiteY4" fmla="*/ 30691 h 3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48" h="30690">
                  <a:moveTo>
                    <a:pt x="107349" y="30691"/>
                  </a:moveTo>
                  <a:cubicBezTo>
                    <a:pt x="82401" y="-9976"/>
                    <a:pt x="24947" y="-9976"/>
                    <a:pt x="0" y="29185"/>
                  </a:cubicBezTo>
                  <a:lnTo>
                    <a:pt x="0" y="29185"/>
                  </a:lnTo>
                  <a:lnTo>
                    <a:pt x="54430" y="29938"/>
                  </a:lnTo>
                  <a:lnTo>
                    <a:pt x="107349" y="30691"/>
                  </a:lnTo>
                  <a:close/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6" name="Freihandform 115">
              <a:extLst>
                <a:ext uri="{FF2B5EF4-FFF2-40B4-BE49-F238E27FC236}">
                  <a16:creationId xmlns:a16="http://schemas.microsoft.com/office/drawing/2014/main" id="{D1DBBFD9-4112-F299-366F-216A874FACA4}"/>
                </a:ext>
              </a:extLst>
            </p:cNvPr>
            <p:cNvSpPr/>
            <p:nvPr/>
          </p:nvSpPr>
          <p:spPr>
            <a:xfrm>
              <a:off x="5884929" y="3534774"/>
              <a:ext cx="34774" cy="34641"/>
            </a:xfrm>
            <a:custGeom>
              <a:avLst/>
              <a:gdLst>
                <a:gd name="connsiteX0" fmla="*/ 34775 w 34774"/>
                <a:gd name="connsiteY0" fmla="*/ 17321 h 34641"/>
                <a:gd name="connsiteX1" fmla="*/ 17387 w 34774"/>
                <a:gd name="connsiteY1" fmla="*/ 34642 h 34641"/>
                <a:gd name="connsiteX2" fmla="*/ 0 w 34774"/>
                <a:gd name="connsiteY2" fmla="*/ 17321 h 34641"/>
                <a:gd name="connsiteX3" fmla="*/ 17387 w 34774"/>
                <a:gd name="connsiteY3" fmla="*/ 0 h 34641"/>
                <a:gd name="connsiteX4" fmla="*/ 34775 w 34774"/>
                <a:gd name="connsiteY4" fmla="*/ 17321 h 3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4" h="34641">
                  <a:moveTo>
                    <a:pt x="34775" y="17321"/>
                  </a:moveTo>
                  <a:cubicBezTo>
                    <a:pt x="34775" y="26887"/>
                    <a:pt x="26990" y="34642"/>
                    <a:pt x="17387" y="34642"/>
                  </a:cubicBezTo>
                  <a:cubicBezTo>
                    <a:pt x="7785" y="34642"/>
                    <a:pt x="0" y="26887"/>
                    <a:pt x="0" y="17321"/>
                  </a:cubicBezTo>
                  <a:cubicBezTo>
                    <a:pt x="0" y="7755"/>
                    <a:pt x="7785" y="0"/>
                    <a:pt x="17387" y="0"/>
                  </a:cubicBezTo>
                  <a:cubicBezTo>
                    <a:pt x="26990" y="0"/>
                    <a:pt x="34775" y="7755"/>
                    <a:pt x="34775" y="17321"/>
                  </a:cubicBezTo>
                  <a:close/>
                </a:path>
              </a:pathLst>
            </a:custGeom>
            <a:solidFill>
              <a:srgbClr val="E20646"/>
            </a:solidFill>
            <a:ln w="317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7" name="Freihandform 116">
              <a:extLst>
                <a:ext uri="{FF2B5EF4-FFF2-40B4-BE49-F238E27FC236}">
                  <a16:creationId xmlns:a16="http://schemas.microsoft.com/office/drawing/2014/main" id="{16D5F8A1-5827-E072-E0C7-C4DDB21C2B6F}"/>
                </a:ext>
              </a:extLst>
            </p:cNvPr>
            <p:cNvSpPr/>
            <p:nvPr/>
          </p:nvSpPr>
          <p:spPr>
            <a:xfrm>
              <a:off x="6051243" y="3534774"/>
              <a:ext cx="34774" cy="34641"/>
            </a:xfrm>
            <a:custGeom>
              <a:avLst/>
              <a:gdLst>
                <a:gd name="connsiteX0" fmla="*/ 34775 w 34774"/>
                <a:gd name="connsiteY0" fmla="*/ 17321 h 34641"/>
                <a:gd name="connsiteX1" fmla="*/ 17387 w 34774"/>
                <a:gd name="connsiteY1" fmla="*/ 34642 h 34641"/>
                <a:gd name="connsiteX2" fmla="*/ 0 w 34774"/>
                <a:gd name="connsiteY2" fmla="*/ 17321 h 34641"/>
                <a:gd name="connsiteX3" fmla="*/ 17387 w 34774"/>
                <a:gd name="connsiteY3" fmla="*/ 0 h 34641"/>
                <a:gd name="connsiteX4" fmla="*/ 34775 w 34774"/>
                <a:gd name="connsiteY4" fmla="*/ 17321 h 3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4" h="34641">
                  <a:moveTo>
                    <a:pt x="34775" y="17321"/>
                  </a:moveTo>
                  <a:cubicBezTo>
                    <a:pt x="34775" y="26887"/>
                    <a:pt x="26990" y="34642"/>
                    <a:pt x="17387" y="34642"/>
                  </a:cubicBezTo>
                  <a:cubicBezTo>
                    <a:pt x="7785" y="34642"/>
                    <a:pt x="0" y="26887"/>
                    <a:pt x="0" y="17321"/>
                  </a:cubicBezTo>
                  <a:cubicBezTo>
                    <a:pt x="0" y="7755"/>
                    <a:pt x="7785" y="0"/>
                    <a:pt x="17387" y="0"/>
                  </a:cubicBezTo>
                  <a:cubicBezTo>
                    <a:pt x="26990" y="0"/>
                    <a:pt x="34775" y="7755"/>
                    <a:pt x="34775" y="17321"/>
                  </a:cubicBezTo>
                  <a:close/>
                </a:path>
              </a:pathLst>
            </a:custGeom>
            <a:solidFill>
              <a:srgbClr val="E20646"/>
            </a:solidFill>
            <a:ln w="317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8" name="Grafik 42">
            <a:extLst>
              <a:ext uri="{FF2B5EF4-FFF2-40B4-BE49-F238E27FC236}">
                <a16:creationId xmlns:a16="http://schemas.microsoft.com/office/drawing/2014/main" id="{A190B9C0-41F8-AF88-5D7D-F488D385F907}"/>
              </a:ext>
            </a:extLst>
          </p:cNvPr>
          <p:cNvGrpSpPr/>
          <p:nvPr/>
        </p:nvGrpSpPr>
        <p:grpSpPr>
          <a:xfrm>
            <a:off x="5638968" y="3131123"/>
            <a:ext cx="875689" cy="774919"/>
            <a:chOff x="5638968" y="3131123"/>
            <a:chExt cx="875689" cy="774919"/>
          </a:xfrm>
        </p:grpSpPr>
        <p:grpSp>
          <p:nvGrpSpPr>
            <p:cNvPr id="119" name="Grafik 42">
              <a:extLst>
                <a:ext uri="{FF2B5EF4-FFF2-40B4-BE49-F238E27FC236}">
                  <a16:creationId xmlns:a16="http://schemas.microsoft.com/office/drawing/2014/main" id="{31871C2C-478A-5248-13D4-2CBD2DA2A10D}"/>
                </a:ext>
              </a:extLst>
            </p:cNvPr>
            <p:cNvGrpSpPr/>
            <p:nvPr/>
          </p:nvGrpSpPr>
          <p:grpSpPr>
            <a:xfrm>
              <a:off x="5638968" y="3131123"/>
              <a:ext cx="875689" cy="774919"/>
              <a:chOff x="5638968" y="3131123"/>
              <a:chExt cx="875689" cy="774919"/>
            </a:xfrm>
            <a:noFill/>
          </p:grpSpPr>
          <p:sp>
            <p:nvSpPr>
              <p:cNvPr id="120" name="Freihandform 119">
                <a:extLst>
                  <a:ext uri="{FF2B5EF4-FFF2-40B4-BE49-F238E27FC236}">
                    <a16:creationId xmlns:a16="http://schemas.microsoft.com/office/drawing/2014/main" id="{6D43814D-0DF2-5D26-BB77-FC4340FFF870}"/>
                  </a:ext>
                </a:extLst>
              </p:cNvPr>
              <p:cNvSpPr/>
              <p:nvPr/>
            </p:nvSpPr>
            <p:spPr>
              <a:xfrm>
                <a:off x="6213022" y="3363072"/>
                <a:ext cx="118224" cy="542971"/>
              </a:xfrm>
              <a:custGeom>
                <a:avLst/>
                <a:gdLst>
                  <a:gd name="connsiteX0" fmla="*/ 75598 w 118224"/>
                  <a:gd name="connsiteY0" fmla="*/ 542971 h 542971"/>
                  <a:gd name="connsiteX1" fmla="*/ 117932 w 118224"/>
                  <a:gd name="connsiteY1" fmla="*/ 420972 h 542971"/>
                  <a:gd name="connsiteX2" fmla="*/ 60478 w 118224"/>
                  <a:gd name="connsiteY2" fmla="*/ 310269 h 542971"/>
                  <a:gd name="connsiteX3" fmla="*/ 93741 w 118224"/>
                  <a:gd name="connsiteY3" fmla="*/ 196554 h 542971"/>
                  <a:gd name="connsiteX4" fmla="*/ 33263 w 118224"/>
                  <a:gd name="connsiteY4" fmla="*/ 88110 h 542971"/>
                  <a:gd name="connsiteX5" fmla="*/ 0 w 118224"/>
                  <a:gd name="connsiteY5" fmla="*/ 0 h 54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224" h="542971">
                    <a:moveTo>
                      <a:pt x="75598" y="542971"/>
                    </a:moveTo>
                    <a:cubicBezTo>
                      <a:pt x="72574" y="486490"/>
                      <a:pt x="122468" y="486490"/>
                      <a:pt x="117932" y="420972"/>
                    </a:cubicBezTo>
                    <a:cubicBezTo>
                      <a:pt x="115664" y="386330"/>
                      <a:pt x="63502" y="350182"/>
                      <a:pt x="60478" y="310269"/>
                    </a:cubicBezTo>
                    <a:cubicBezTo>
                      <a:pt x="57454" y="271862"/>
                      <a:pt x="98277" y="231949"/>
                      <a:pt x="93741" y="196554"/>
                    </a:cubicBezTo>
                    <a:cubicBezTo>
                      <a:pt x="88449" y="155888"/>
                      <a:pt x="48383" y="147604"/>
                      <a:pt x="33263" y="88110"/>
                    </a:cubicBezTo>
                    <a:cubicBezTo>
                      <a:pt x="24947" y="54975"/>
                      <a:pt x="13608" y="25605"/>
                      <a:pt x="0" y="0"/>
                    </a:cubicBez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Freihandform 120">
                <a:extLst>
                  <a:ext uri="{FF2B5EF4-FFF2-40B4-BE49-F238E27FC236}">
                    <a16:creationId xmlns:a16="http://schemas.microsoft.com/office/drawing/2014/main" id="{6A843371-0B4D-4136-545F-2539310009FD}"/>
                  </a:ext>
                </a:extLst>
              </p:cNvPr>
              <p:cNvSpPr/>
              <p:nvPr/>
            </p:nvSpPr>
            <p:spPr>
              <a:xfrm>
                <a:off x="5638968" y="3250863"/>
                <a:ext cx="278468" cy="653673"/>
              </a:xfrm>
              <a:custGeom>
                <a:avLst/>
                <a:gdLst>
                  <a:gd name="connsiteX0" fmla="*/ 278468 w 278468"/>
                  <a:gd name="connsiteY0" fmla="*/ 0 h 653673"/>
                  <a:gd name="connsiteX1" fmla="*/ 84938 w 278468"/>
                  <a:gd name="connsiteY1" fmla="*/ 201072 h 653673"/>
                  <a:gd name="connsiteX2" fmla="*/ 24460 w 278468"/>
                  <a:gd name="connsiteY2" fmla="*/ 309516 h 653673"/>
                  <a:gd name="connsiteX3" fmla="*/ 57723 w 278468"/>
                  <a:gd name="connsiteY3" fmla="*/ 423231 h 653673"/>
                  <a:gd name="connsiteX4" fmla="*/ 269 w 278468"/>
                  <a:gd name="connsiteY4" fmla="*/ 533934 h 653673"/>
                  <a:gd name="connsiteX5" fmla="*/ 47895 w 278468"/>
                  <a:gd name="connsiteY5" fmla="*/ 653674 h 65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8468" h="653673">
                    <a:moveTo>
                      <a:pt x="278468" y="0"/>
                    </a:moveTo>
                    <a:cubicBezTo>
                      <a:pt x="172631" y="20333"/>
                      <a:pt x="113665" y="89617"/>
                      <a:pt x="84938" y="201072"/>
                    </a:cubicBezTo>
                    <a:cubicBezTo>
                      <a:pt x="69819" y="261319"/>
                      <a:pt x="29752" y="268850"/>
                      <a:pt x="24460" y="309516"/>
                    </a:cubicBezTo>
                    <a:cubicBezTo>
                      <a:pt x="19924" y="344911"/>
                      <a:pt x="60747" y="384071"/>
                      <a:pt x="57723" y="423231"/>
                    </a:cubicBezTo>
                    <a:cubicBezTo>
                      <a:pt x="54699" y="463145"/>
                      <a:pt x="1781" y="499292"/>
                      <a:pt x="269" y="533934"/>
                    </a:cubicBezTo>
                    <a:cubicBezTo>
                      <a:pt x="-4267" y="599452"/>
                      <a:pt x="50163" y="597193"/>
                      <a:pt x="47895" y="653674"/>
                    </a:cubicBez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Freihandform 121">
                <a:extLst>
                  <a:ext uri="{FF2B5EF4-FFF2-40B4-BE49-F238E27FC236}">
                    <a16:creationId xmlns:a16="http://schemas.microsoft.com/office/drawing/2014/main" id="{F5027C5F-7FCA-3387-369E-67973F37D066}"/>
                  </a:ext>
                </a:extLst>
              </p:cNvPr>
              <p:cNvSpPr/>
              <p:nvPr/>
            </p:nvSpPr>
            <p:spPr>
              <a:xfrm>
                <a:off x="5811599" y="3363072"/>
                <a:ext cx="347749" cy="433021"/>
              </a:xfrm>
              <a:custGeom>
                <a:avLst/>
                <a:gdLst>
                  <a:gd name="connsiteX0" fmla="*/ 196554 w 347749"/>
                  <a:gd name="connsiteY0" fmla="*/ 63259 h 433021"/>
                  <a:gd name="connsiteX1" fmla="*/ 101301 w 347749"/>
                  <a:gd name="connsiteY1" fmla="*/ 0 h 433021"/>
                  <a:gd name="connsiteX2" fmla="*/ 0 w 347749"/>
                  <a:gd name="connsiteY2" fmla="*/ 110703 h 433021"/>
                  <a:gd name="connsiteX3" fmla="*/ 0 w 347749"/>
                  <a:gd name="connsiteY3" fmla="*/ 179986 h 433021"/>
                  <a:gd name="connsiteX4" fmla="*/ 3780 w 347749"/>
                  <a:gd name="connsiteY4" fmla="*/ 297467 h 433021"/>
                  <a:gd name="connsiteX5" fmla="*/ 107349 w 347749"/>
                  <a:gd name="connsiteY5" fmla="*/ 415700 h 433021"/>
                  <a:gd name="connsiteX6" fmla="*/ 173875 w 347749"/>
                  <a:gd name="connsiteY6" fmla="*/ 433021 h 433021"/>
                  <a:gd name="connsiteX7" fmla="*/ 240401 w 347749"/>
                  <a:gd name="connsiteY7" fmla="*/ 415700 h 433021"/>
                  <a:gd name="connsiteX8" fmla="*/ 343969 w 347749"/>
                  <a:gd name="connsiteY8" fmla="*/ 297467 h 433021"/>
                  <a:gd name="connsiteX9" fmla="*/ 347749 w 347749"/>
                  <a:gd name="connsiteY9" fmla="*/ 179986 h 433021"/>
                  <a:gd name="connsiteX10" fmla="*/ 347749 w 347749"/>
                  <a:gd name="connsiteY10" fmla="*/ 88864 h 433021"/>
                  <a:gd name="connsiteX11" fmla="*/ 223013 w 347749"/>
                  <a:gd name="connsiteY11" fmla="*/ 70790 h 433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7749" h="433021">
                    <a:moveTo>
                      <a:pt x="196554" y="63259"/>
                    </a:moveTo>
                    <a:cubicBezTo>
                      <a:pt x="121712" y="36901"/>
                      <a:pt x="101301" y="0"/>
                      <a:pt x="101301" y="0"/>
                    </a:cubicBezTo>
                    <a:cubicBezTo>
                      <a:pt x="101301" y="0"/>
                      <a:pt x="91473" y="76061"/>
                      <a:pt x="0" y="110703"/>
                    </a:cubicBezTo>
                    <a:lnTo>
                      <a:pt x="0" y="179986"/>
                    </a:lnTo>
                    <a:lnTo>
                      <a:pt x="3780" y="297467"/>
                    </a:lnTo>
                    <a:cubicBezTo>
                      <a:pt x="6804" y="345664"/>
                      <a:pt x="60478" y="391602"/>
                      <a:pt x="107349" y="415700"/>
                    </a:cubicBezTo>
                    <a:cubicBezTo>
                      <a:pt x="127004" y="425490"/>
                      <a:pt x="148927" y="433021"/>
                      <a:pt x="173875" y="433021"/>
                    </a:cubicBezTo>
                    <a:cubicBezTo>
                      <a:pt x="198822" y="433021"/>
                      <a:pt x="220745" y="426244"/>
                      <a:pt x="240401" y="415700"/>
                    </a:cubicBezTo>
                    <a:cubicBezTo>
                      <a:pt x="287271" y="390849"/>
                      <a:pt x="340945" y="345664"/>
                      <a:pt x="343969" y="297467"/>
                    </a:cubicBezTo>
                    <a:lnTo>
                      <a:pt x="347749" y="179986"/>
                    </a:lnTo>
                    <a:lnTo>
                      <a:pt x="347749" y="88864"/>
                    </a:lnTo>
                    <a:cubicBezTo>
                      <a:pt x="296343" y="86604"/>
                      <a:pt x="255520" y="79827"/>
                      <a:pt x="223013" y="70790"/>
                    </a:cubicBez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Freihandform 122">
                <a:extLst>
                  <a:ext uri="{FF2B5EF4-FFF2-40B4-BE49-F238E27FC236}">
                    <a16:creationId xmlns:a16="http://schemas.microsoft.com/office/drawing/2014/main" id="{CA144616-28D8-EDBE-6921-D11851C6E6F5}"/>
                  </a:ext>
                </a:extLst>
              </p:cNvPr>
              <p:cNvSpPr/>
              <p:nvPr/>
            </p:nvSpPr>
            <p:spPr>
              <a:xfrm>
                <a:off x="6008153" y="3426331"/>
                <a:ext cx="25703" cy="24851"/>
              </a:xfrm>
              <a:custGeom>
                <a:avLst/>
                <a:gdLst>
                  <a:gd name="connsiteX0" fmla="*/ 0 w 25703"/>
                  <a:gd name="connsiteY0" fmla="*/ 0 h 24851"/>
                  <a:gd name="connsiteX1" fmla="*/ 0 w 25703"/>
                  <a:gd name="connsiteY1" fmla="*/ 24852 h 24851"/>
                  <a:gd name="connsiteX2" fmla="*/ 25703 w 25703"/>
                  <a:gd name="connsiteY2" fmla="*/ 7531 h 2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03" h="24851">
                    <a:moveTo>
                      <a:pt x="0" y="0"/>
                    </a:moveTo>
                    <a:lnTo>
                      <a:pt x="0" y="24852"/>
                    </a:lnTo>
                    <a:lnTo>
                      <a:pt x="25703" y="7531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Freihandform 123">
                <a:extLst>
                  <a:ext uri="{FF2B5EF4-FFF2-40B4-BE49-F238E27FC236}">
                    <a16:creationId xmlns:a16="http://schemas.microsoft.com/office/drawing/2014/main" id="{AB7E705F-4888-5D27-8D0B-436331C57DBD}"/>
                  </a:ext>
                </a:extLst>
              </p:cNvPr>
              <p:cNvSpPr/>
              <p:nvPr/>
            </p:nvSpPr>
            <p:spPr>
              <a:xfrm>
                <a:off x="6033856" y="3363825"/>
                <a:ext cx="178410" cy="70036"/>
              </a:xfrm>
              <a:custGeom>
                <a:avLst/>
                <a:gdLst>
                  <a:gd name="connsiteX0" fmla="*/ 0 w 178410"/>
                  <a:gd name="connsiteY0" fmla="*/ 70036 h 70036"/>
                  <a:gd name="connsiteX1" fmla="*/ 104325 w 178410"/>
                  <a:gd name="connsiteY1" fmla="*/ 0 h 70036"/>
                  <a:gd name="connsiteX2" fmla="*/ 178410 w 178410"/>
                  <a:gd name="connsiteY2" fmla="*/ 0 h 7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410" h="70036">
                    <a:moveTo>
                      <a:pt x="0" y="70036"/>
                    </a:moveTo>
                    <a:lnTo>
                      <a:pt x="104325" y="0"/>
                    </a:lnTo>
                    <a:lnTo>
                      <a:pt x="178410" y="0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Freihandform 124">
                <a:extLst>
                  <a:ext uri="{FF2B5EF4-FFF2-40B4-BE49-F238E27FC236}">
                    <a16:creationId xmlns:a16="http://schemas.microsoft.com/office/drawing/2014/main" id="{519776A7-2467-C338-7C86-585DAFCC25DC}"/>
                  </a:ext>
                </a:extLst>
              </p:cNvPr>
              <p:cNvSpPr/>
              <p:nvPr/>
            </p:nvSpPr>
            <p:spPr>
              <a:xfrm>
                <a:off x="5917436" y="3131123"/>
                <a:ext cx="597221" cy="231948"/>
              </a:xfrm>
              <a:custGeom>
                <a:avLst/>
                <a:gdLst>
                  <a:gd name="connsiteX0" fmla="*/ 0 w 597221"/>
                  <a:gd name="connsiteY0" fmla="*/ 119740 h 231948"/>
                  <a:gd name="connsiteX1" fmla="*/ 0 w 597221"/>
                  <a:gd name="connsiteY1" fmla="*/ 90370 h 231948"/>
                  <a:gd name="connsiteX2" fmla="*/ 90717 w 597221"/>
                  <a:gd name="connsiteY2" fmla="*/ 0 h 231948"/>
                  <a:gd name="connsiteX3" fmla="*/ 506504 w 597221"/>
                  <a:gd name="connsiteY3" fmla="*/ 0 h 231948"/>
                  <a:gd name="connsiteX4" fmla="*/ 597222 w 597221"/>
                  <a:gd name="connsiteY4" fmla="*/ 90370 h 231948"/>
                  <a:gd name="connsiteX5" fmla="*/ 597222 w 597221"/>
                  <a:gd name="connsiteY5" fmla="*/ 141579 h 231948"/>
                  <a:gd name="connsiteX6" fmla="*/ 506504 w 597221"/>
                  <a:gd name="connsiteY6" fmla="*/ 231949 h 231948"/>
                  <a:gd name="connsiteX7" fmla="*/ 294831 w 597221"/>
                  <a:gd name="connsiteY7" fmla="*/ 231949 h 23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7221" h="231948">
                    <a:moveTo>
                      <a:pt x="0" y="119740"/>
                    </a:moveTo>
                    <a:lnTo>
                      <a:pt x="0" y="90370"/>
                    </a:lnTo>
                    <a:cubicBezTo>
                      <a:pt x="0" y="40666"/>
                      <a:pt x="40823" y="0"/>
                      <a:pt x="90717" y="0"/>
                    </a:cubicBezTo>
                    <a:lnTo>
                      <a:pt x="506504" y="0"/>
                    </a:lnTo>
                    <a:cubicBezTo>
                      <a:pt x="556399" y="0"/>
                      <a:pt x="597222" y="40666"/>
                      <a:pt x="597222" y="90370"/>
                    </a:cubicBezTo>
                    <a:lnTo>
                      <a:pt x="597222" y="141579"/>
                    </a:lnTo>
                    <a:cubicBezTo>
                      <a:pt x="597222" y="191282"/>
                      <a:pt x="556399" y="231949"/>
                      <a:pt x="506504" y="231949"/>
                    </a:cubicBezTo>
                    <a:lnTo>
                      <a:pt x="294831" y="231949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Freihandform 125">
                <a:extLst>
                  <a:ext uri="{FF2B5EF4-FFF2-40B4-BE49-F238E27FC236}">
                    <a16:creationId xmlns:a16="http://schemas.microsoft.com/office/drawing/2014/main" id="{0DE4E726-8BCC-6A42-3BAF-FA47939E235B}"/>
                  </a:ext>
                </a:extLst>
              </p:cNvPr>
              <p:cNvSpPr/>
              <p:nvPr/>
            </p:nvSpPr>
            <p:spPr>
              <a:xfrm>
                <a:off x="5917436" y="3251616"/>
                <a:ext cx="90717" cy="174714"/>
              </a:xfrm>
              <a:custGeom>
                <a:avLst/>
                <a:gdLst>
                  <a:gd name="connsiteX0" fmla="*/ 90717 w 90717"/>
                  <a:gd name="connsiteY0" fmla="*/ 174715 h 174714"/>
                  <a:gd name="connsiteX1" fmla="*/ 90717 w 90717"/>
                  <a:gd name="connsiteY1" fmla="*/ 112962 h 174714"/>
                  <a:gd name="connsiteX2" fmla="*/ 0 w 90717"/>
                  <a:gd name="connsiteY2" fmla="*/ 22592 h 174714"/>
                  <a:gd name="connsiteX3" fmla="*/ 0 w 90717"/>
                  <a:gd name="connsiteY3" fmla="*/ 0 h 17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717" h="174714">
                    <a:moveTo>
                      <a:pt x="90717" y="174715"/>
                    </a:moveTo>
                    <a:lnTo>
                      <a:pt x="90717" y="112962"/>
                    </a:lnTo>
                    <a:cubicBezTo>
                      <a:pt x="40823" y="112962"/>
                      <a:pt x="0" y="72296"/>
                      <a:pt x="0" y="22592"/>
                    </a:cubicBezTo>
                    <a:lnTo>
                      <a:pt x="0" y="0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7" name="Grafik 42">
              <a:extLst>
                <a:ext uri="{FF2B5EF4-FFF2-40B4-BE49-F238E27FC236}">
                  <a16:creationId xmlns:a16="http://schemas.microsoft.com/office/drawing/2014/main" id="{ABC5FC15-8AE8-7CC6-7E59-A480F216B70B}"/>
                </a:ext>
              </a:extLst>
            </p:cNvPr>
            <p:cNvGrpSpPr/>
            <p:nvPr/>
          </p:nvGrpSpPr>
          <p:grpSpPr>
            <a:xfrm>
              <a:off x="5985474" y="3198900"/>
              <a:ext cx="464925" cy="86604"/>
              <a:chOff x="5985474" y="3198900"/>
              <a:chExt cx="464925" cy="86604"/>
            </a:xfrm>
            <a:solidFill>
              <a:srgbClr val="FFFFFF"/>
            </a:solidFill>
          </p:grpSpPr>
          <p:sp>
            <p:nvSpPr>
              <p:cNvPr id="128" name="Freihandform 127">
                <a:extLst>
                  <a:ext uri="{FF2B5EF4-FFF2-40B4-BE49-F238E27FC236}">
                    <a16:creationId xmlns:a16="http://schemas.microsoft.com/office/drawing/2014/main" id="{E72C93EB-523E-42F5-976A-E7B7C7A4DDB1}"/>
                  </a:ext>
                </a:extLst>
              </p:cNvPr>
              <p:cNvSpPr/>
              <p:nvPr/>
            </p:nvSpPr>
            <p:spPr>
              <a:xfrm>
                <a:off x="5985474" y="3204172"/>
                <a:ext cx="82401" cy="78320"/>
              </a:xfrm>
              <a:custGeom>
                <a:avLst/>
                <a:gdLst>
                  <a:gd name="connsiteX0" fmla="*/ 34019 w 82401"/>
                  <a:gd name="connsiteY0" fmla="*/ 0 h 78320"/>
                  <a:gd name="connsiteX1" fmla="*/ 48383 w 82401"/>
                  <a:gd name="connsiteY1" fmla="*/ 0 h 78320"/>
                  <a:gd name="connsiteX2" fmla="*/ 82401 w 82401"/>
                  <a:gd name="connsiteY2" fmla="*/ 78320 h 78320"/>
                  <a:gd name="connsiteX3" fmla="*/ 62746 w 82401"/>
                  <a:gd name="connsiteY3" fmla="*/ 78320 h 78320"/>
                  <a:gd name="connsiteX4" fmla="*/ 55942 w 82401"/>
                  <a:gd name="connsiteY4" fmla="*/ 61753 h 78320"/>
                  <a:gd name="connsiteX5" fmla="*/ 24947 w 82401"/>
                  <a:gd name="connsiteY5" fmla="*/ 61753 h 78320"/>
                  <a:gd name="connsiteX6" fmla="*/ 18143 w 82401"/>
                  <a:gd name="connsiteY6" fmla="*/ 78320 h 78320"/>
                  <a:gd name="connsiteX7" fmla="*/ 0 w 82401"/>
                  <a:gd name="connsiteY7" fmla="*/ 78320 h 78320"/>
                  <a:gd name="connsiteX8" fmla="*/ 34019 w 82401"/>
                  <a:gd name="connsiteY8" fmla="*/ 0 h 78320"/>
                  <a:gd name="connsiteX9" fmla="*/ 40823 w 82401"/>
                  <a:gd name="connsiteY9" fmla="*/ 22592 h 78320"/>
                  <a:gd name="connsiteX10" fmla="*/ 30995 w 82401"/>
                  <a:gd name="connsiteY10" fmla="*/ 46691 h 78320"/>
                  <a:gd name="connsiteX11" fmla="*/ 50650 w 82401"/>
                  <a:gd name="connsiteY11" fmla="*/ 46691 h 78320"/>
                  <a:gd name="connsiteX12" fmla="*/ 40823 w 82401"/>
                  <a:gd name="connsiteY12" fmla="*/ 22592 h 7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401" h="78320">
                    <a:moveTo>
                      <a:pt x="34019" y="0"/>
                    </a:moveTo>
                    <a:lnTo>
                      <a:pt x="48383" y="0"/>
                    </a:lnTo>
                    <a:lnTo>
                      <a:pt x="82401" y="78320"/>
                    </a:lnTo>
                    <a:lnTo>
                      <a:pt x="62746" y="78320"/>
                    </a:lnTo>
                    <a:lnTo>
                      <a:pt x="55942" y="61753"/>
                    </a:lnTo>
                    <a:lnTo>
                      <a:pt x="24947" y="61753"/>
                    </a:lnTo>
                    <a:lnTo>
                      <a:pt x="18143" y="78320"/>
                    </a:lnTo>
                    <a:lnTo>
                      <a:pt x="0" y="78320"/>
                    </a:lnTo>
                    <a:lnTo>
                      <a:pt x="34019" y="0"/>
                    </a:lnTo>
                    <a:close/>
                    <a:moveTo>
                      <a:pt x="40823" y="22592"/>
                    </a:moveTo>
                    <a:lnTo>
                      <a:pt x="30995" y="46691"/>
                    </a:lnTo>
                    <a:lnTo>
                      <a:pt x="50650" y="46691"/>
                    </a:lnTo>
                    <a:lnTo>
                      <a:pt x="40823" y="22592"/>
                    </a:ln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Freihandform 128">
                <a:extLst>
                  <a:ext uri="{FF2B5EF4-FFF2-40B4-BE49-F238E27FC236}">
                    <a16:creationId xmlns:a16="http://schemas.microsoft.com/office/drawing/2014/main" id="{EDDD9F57-C415-2432-032F-5D1FC660FAC7}"/>
                  </a:ext>
                </a:extLst>
              </p:cNvPr>
              <p:cNvSpPr/>
              <p:nvPr/>
            </p:nvSpPr>
            <p:spPr>
              <a:xfrm>
                <a:off x="6076191" y="3198900"/>
                <a:ext cx="58210" cy="85098"/>
              </a:xfrm>
              <a:custGeom>
                <a:avLst/>
                <a:gdLst>
                  <a:gd name="connsiteX0" fmla="*/ 0 w 58210"/>
                  <a:gd name="connsiteY0" fmla="*/ 0 h 85098"/>
                  <a:gd name="connsiteX1" fmla="*/ 16631 w 58210"/>
                  <a:gd name="connsiteY1" fmla="*/ 0 h 85098"/>
                  <a:gd name="connsiteX2" fmla="*/ 16631 w 58210"/>
                  <a:gd name="connsiteY2" fmla="*/ 35395 h 85098"/>
                  <a:gd name="connsiteX3" fmla="*/ 16631 w 58210"/>
                  <a:gd name="connsiteY3" fmla="*/ 35395 h 85098"/>
                  <a:gd name="connsiteX4" fmla="*/ 24191 w 58210"/>
                  <a:gd name="connsiteY4" fmla="*/ 30123 h 85098"/>
                  <a:gd name="connsiteX5" fmla="*/ 34019 w 58210"/>
                  <a:gd name="connsiteY5" fmla="*/ 28617 h 85098"/>
                  <a:gd name="connsiteX6" fmla="*/ 44603 w 58210"/>
                  <a:gd name="connsiteY6" fmla="*/ 30876 h 85098"/>
                  <a:gd name="connsiteX7" fmla="*/ 52162 w 58210"/>
                  <a:gd name="connsiteY7" fmla="*/ 36901 h 85098"/>
                  <a:gd name="connsiteX8" fmla="*/ 56698 w 58210"/>
                  <a:gd name="connsiteY8" fmla="*/ 45938 h 85098"/>
                  <a:gd name="connsiteX9" fmla="*/ 58210 w 58210"/>
                  <a:gd name="connsiteY9" fmla="*/ 56481 h 85098"/>
                  <a:gd name="connsiteX10" fmla="*/ 55942 w 58210"/>
                  <a:gd name="connsiteY10" fmla="*/ 67777 h 85098"/>
                  <a:gd name="connsiteX11" fmla="*/ 50650 w 58210"/>
                  <a:gd name="connsiteY11" fmla="*/ 76814 h 85098"/>
                  <a:gd name="connsiteX12" fmla="*/ 42335 w 58210"/>
                  <a:gd name="connsiteY12" fmla="*/ 82839 h 85098"/>
                  <a:gd name="connsiteX13" fmla="*/ 31751 w 58210"/>
                  <a:gd name="connsiteY13" fmla="*/ 85098 h 85098"/>
                  <a:gd name="connsiteX14" fmla="*/ 26459 w 58210"/>
                  <a:gd name="connsiteY14" fmla="*/ 84345 h 85098"/>
                  <a:gd name="connsiteX15" fmla="*/ 21923 w 58210"/>
                  <a:gd name="connsiteY15" fmla="*/ 82086 h 85098"/>
                  <a:gd name="connsiteX16" fmla="*/ 18143 w 58210"/>
                  <a:gd name="connsiteY16" fmla="*/ 79073 h 85098"/>
                  <a:gd name="connsiteX17" fmla="*/ 15875 w 58210"/>
                  <a:gd name="connsiteY17" fmla="*/ 76061 h 85098"/>
                  <a:gd name="connsiteX18" fmla="*/ 15875 w 58210"/>
                  <a:gd name="connsiteY18" fmla="*/ 76061 h 85098"/>
                  <a:gd name="connsiteX19" fmla="*/ 15875 w 58210"/>
                  <a:gd name="connsiteY19" fmla="*/ 82839 h 85098"/>
                  <a:gd name="connsiteX20" fmla="*/ 756 w 58210"/>
                  <a:gd name="connsiteY20" fmla="*/ 82839 h 85098"/>
                  <a:gd name="connsiteX21" fmla="*/ 756 w 58210"/>
                  <a:gd name="connsiteY21" fmla="*/ 0 h 85098"/>
                  <a:gd name="connsiteX22" fmla="*/ 15120 w 58210"/>
                  <a:gd name="connsiteY22" fmla="*/ 56481 h 85098"/>
                  <a:gd name="connsiteX23" fmla="*/ 18899 w 58210"/>
                  <a:gd name="connsiteY23" fmla="*/ 66271 h 85098"/>
                  <a:gd name="connsiteX24" fmla="*/ 28727 w 58210"/>
                  <a:gd name="connsiteY24" fmla="*/ 70036 h 85098"/>
                  <a:gd name="connsiteX25" fmla="*/ 38555 w 58210"/>
                  <a:gd name="connsiteY25" fmla="*/ 66271 h 85098"/>
                  <a:gd name="connsiteX26" fmla="*/ 42335 w 58210"/>
                  <a:gd name="connsiteY26" fmla="*/ 56481 h 85098"/>
                  <a:gd name="connsiteX27" fmla="*/ 38555 w 58210"/>
                  <a:gd name="connsiteY27" fmla="*/ 46691 h 85098"/>
                  <a:gd name="connsiteX28" fmla="*/ 28727 w 58210"/>
                  <a:gd name="connsiteY28" fmla="*/ 42926 h 85098"/>
                  <a:gd name="connsiteX29" fmla="*/ 18899 w 58210"/>
                  <a:gd name="connsiteY29" fmla="*/ 46691 h 85098"/>
                  <a:gd name="connsiteX30" fmla="*/ 15120 w 58210"/>
                  <a:gd name="connsiteY30" fmla="*/ 56481 h 8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8210" h="85098">
                    <a:moveTo>
                      <a:pt x="0" y="0"/>
                    </a:moveTo>
                    <a:lnTo>
                      <a:pt x="16631" y="0"/>
                    </a:lnTo>
                    <a:lnTo>
                      <a:pt x="16631" y="35395"/>
                    </a:lnTo>
                    <a:lnTo>
                      <a:pt x="16631" y="35395"/>
                    </a:lnTo>
                    <a:cubicBezTo>
                      <a:pt x="18899" y="33136"/>
                      <a:pt x="21167" y="30876"/>
                      <a:pt x="24191" y="30123"/>
                    </a:cubicBezTo>
                    <a:cubicBezTo>
                      <a:pt x="27215" y="29370"/>
                      <a:pt x="30239" y="28617"/>
                      <a:pt x="34019" y="28617"/>
                    </a:cubicBezTo>
                    <a:cubicBezTo>
                      <a:pt x="37799" y="28617"/>
                      <a:pt x="41579" y="29370"/>
                      <a:pt x="44603" y="30876"/>
                    </a:cubicBezTo>
                    <a:cubicBezTo>
                      <a:pt x="47627" y="32382"/>
                      <a:pt x="49894" y="34642"/>
                      <a:pt x="52162" y="36901"/>
                    </a:cubicBezTo>
                    <a:cubicBezTo>
                      <a:pt x="54430" y="39913"/>
                      <a:pt x="55942" y="42926"/>
                      <a:pt x="56698" y="45938"/>
                    </a:cubicBezTo>
                    <a:cubicBezTo>
                      <a:pt x="58210" y="49703"/>
                      <a:pt x="58210" y="52716"/>
                      <a:pt x="58210" y="56481"/>
                    </a:cubicBezTo>
                    <a:cubicBezTo>
                      <a:pt x="58210" y="60246"/>
                      <a:pt x="57454" y="64012"/>
                      <a:pt x="55942" y="67777"/>
                    </a:cubicBezTo>
                    <a:cubicBezTo>
                      <a:pt x="54430" y="71543"/>
                      <a:pt x="52918" y="73802"/>
                      <a:pt x="50650" y="76814"/>
                    </a:cubicBezTo>
                    <a:cubicBezTo>
                      <a:pt x="48383" y="79073"/>
                      <a:pt x="45359" y="81333"/>
                      <a:pt x="42335" y="82839"/>
                    </a:cubicBezTo>
                    <a:cubicBezTo>
                      <a:pt x="39311" y="84345"/>
                      <a:pt x="35531" y="85098"/>
                      <a:pt x="31751" y="85098"/>
                    </a:cubicBezTo>
                    <a:cubicBezTo>
                      <a:pt x="29483" y="85098"/>
                      <a:pt x="27971" y="85098"/>
                      <a:pt x="26459" y="84345"/>
                    </a:cubicBezTo>
                    <a:cubicBezTo>
                      <a:pt x="24947" y="83592"/>
                      <a:pt x="23435" y="82839"/>
                      <a:pt x="21923" y="82086"/>
                    </a:cubicBezTo>
                    <a:cubicBezTo>
                      <a:pt x="20411" y="81333"/>
                      <a:pt x="18899" y="80580"/>
                      <a:pt x="18143" y="79073"/>
                    </a:cubicBezTo>
                    <a:cubicBezTo>
                      <a:pt x="17387" y="78320"/>
                      <a:pt x="15875" y="76814"/>
                      <a:pt x="15875" y="76061"/>
                    </a:cubicBezTo>
                    <a:lnTo>
                      <a:pt x="15875" y="76061"/>
                    </a:lnTo>
                    <a:lnTo>
                      <a:pt x="15875" y="82839"/>
                    </a:lnTo>
                    <a:lnTo>
                      <a:pt x="756" y="82839"/>
                    </a:lnTo>
                    <a:lnTo>
                      <a:pt x="756" y="0"/>
                    </a:lnTo>
                    <a:close/>
                    <a:moveTo>
                      <a:pt x="15120" y="56481"/>
                    </a:moveTo>
                    <a:cubicBezTo>
                      <a:pt x="15120" y="60246"/>
                      <a:pt x="16631" y="64012"/>
                      <a:pt x="18899" y="66271"/>
                    </a:cubicBezTo>
                    <a:cubicBezTo>
                      <a:pt x="21167" y="68530"/>
                      <a:pt x="24191" y="70036"/>
                      <a:pt x="28727" y="70036"/>
                    </a:cubicBezTo>
                    <a:cubicBezTo>
                      <a:pt x="33263" y="70036"/>
                      <a:pt x="36287" y="68530"/>
                      <a:pt x="38555" y="66271"/>
                    </a:cubicBezTo>
                    <a:cubicBezTo>
                      <a:pt x="40823" y="64012"/>
                      <a:pt x="42335" y="60246"/>
                      <a:pt x="42335" y="56481"/>
                    </a:cubicBezTo>
                    <a:cubicBezTo>
                      <a:pt x="42335" y="52716"/>
                      <a:pt x="40823" y="48950"/>
                      <a:pt x="38555" y="46691"/>
                    </a:cubicBezTo>
                    <a:cubicBezTo>
                      <a:pt x="36287" y="44432"/>
                      <a:pt x="33263" y="42926"/>
                      <a:pt x="28727" y="42926"/>
                    </a:cubicBezTo>
                    <a:cubicBezTo>
                      <a:pt x="24191" y="42926"/>
                      <a:pt x="21167" y="44432"/>
                      <a:pt x="18899" y="46691"/>
                    </a:cubicBezTo>
                    <a:cubicBezTo>
                      <a:pt x="16631" y="49703"/>
                      <a:pt x="15120" y="52716"/>
                      <a:pt x="15120" y="56481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Freihandform 129">
                <a:extLst>
                  <a:ext uri="{FF2B5EF4-FFF2-40B4-BE49-F238E27FC236}">
                    <a16:creationId xmlns:a16="http://schemas.microsoft.com/office/drawing/2014/main" id="{E56AAA3B-0707-8563-D832-B60E39CB3289}"/>
                  </a:ext>
                </a:extLst>
              </p:cNvPr>
              <p:cNvSpPr/>
              <p:nvPr/>
            </p:nvSpPr>
            <p:spPr>
              <a:xfrm>
                <a:off x="6142717" y="3201160"/>
                <a:ext cx="60478" cy="82838"/>
              </a:xfrm>
              <a:custGeom>
                <a:avLst/>
                <a:gdLst>
                  <a:gd name="connsiteX0" fmla="*/ 0 w 60478"/>
                  <a:gd name="connsiteY0" fmla="*/ 54222 h 82838"/>
                  <a:gd name="connsiteX1" fmla="*/ 2268 w 60478"/>
                  <a:gd name="connsiteY1" fmla="*/ 42926 h 82838"/>
                  <a:gd name="connsiteX2" fmla="*/ 8316 w 60478"/>
                  <a:gd name="connsiteY2" fmla="*/ 33889 h 82838"/>
                  <a:gd name="connsiteX3" fmla="*/ 18143 w 60478"/>
                  <a:gd name="connsiteY3" fmla="*/ 27864 h 82838"/>
                  <a:gd name="connsiteX4" fmla="*/ 30239 w 60478"/>
                  <a:gd name="connsiteY4" fmla="*/ 25605 h 82838"/>
                  <a:gd name="connsiteX5" fmla="*/ 42335 w 60478"/>
                  <a:gd name="connsiteY5" fmla="*/ 27864 h 82838"/>
                  <a:gd name="connsiteX6" fmla="*/ 52162 w 60478"/>
                  <a:gd name="connsiteY6" fmla="*/ 33889 h 82838"/>
                  <a:gd name="connsiteX7" fmla="*/ 58210 w 60478"/>
                  <a:gd name="connsiteY7" fmla="*/ 42926 h 82838"/>
                  <a:gd name="connsiteX8" fmla="*/ 60478 w 60478"/>
                  <a:gd name="connsiteY8" fmla="*/ 54222 h 82838"/>
                  <a:gd name="connsiteX9" fmla="*/ 58210 w 60478"/>
                  <a:gd name="connsiteY9" fmla="*/ 65518 h 82838"/>
                  <a:gd name="connsiteX10" fmla="*/ 52162 w 60478"/>
                  <a:gd name="connsiteY10" fmla="*/ 74555 h 82838"/>
                  <a:gd name="connsiteX11" fmla="*/ 42335 w 60478"/>
                  <a:gd name="connsiteY11" fmla="*/ 80580 h 82838"/>
                  <a:gd name="connsiteX12" fmla="*/ 30239 w 60478"/>
                  <a:gd name="connsiteY12" fmla="*/ 82839 h 82838"/>
                  <a:gd name="connsiteX13" fmla="*/ 18143 w 60478"/>
                  <a:gd name="connsiteY13" fmla="*/ 80580 h 82838"/>
                  <a:gd name="connsiteX14" fmla="*/ 8316 w 60478"/>
                  <a:gd name="connsiteY14" fmla="*/ 74555 h 82838"/>
                  <a:gd name="connsiteX15" fmla="*/ 2268 w 60478"/>
                  <a:gd name="connsiteY15" fmla="*/ 65518 h 82838"/>
                  <a:gd name="connsiteX16" fmla="*/ 0 w 60478"/>
                  <a:gd name="connsiteY16" fmla="*/ 54222 h 82838"/>
                  <a:gd name="connsiteX17" fmla="*/ 18143 w 60478"/>
                  <a:gd name="connsiteY17" fmla="*/ 19580 h 82838"/>
                  <a:gd name="connsiteX18" fmla="*/ 14364 w 60478"/>
                  <a:gd name="connsiteY18" fmla="*/ 18827 h 82838"/>
                  <a:gd name="connsiteX19" fmla="*/ 11340 w 60478"/>
                  <a:gd name="connsiteY19" fmla="*/ 16568 h 82838"/>
                  <a:gd name="connsiteX20" fmla="*/ 9072 w 60478"/>
                  <a:gd name="connsiteY20" fmla="*/ 13555 h 82838"/>
                  <a:gd name="connsiteX21" fmla="*/ 8316 w 60478"/>
                  <a:gd name="connsiteY21" fmla="*/ 9790 h 82838"/>
                  <a:gd name="connsiteX22" fmla="*/ 9072 w 60478"/>
                  <a:gd name="connsiteY22" fmla="*/ 6025 h 82838"/>
                  <a:gd name="connsiteX23" fmla="*/ 11340 w 60478"/>
                  <a:gd name="connsiteY23" fmla="*/ 3012 h 82838"/>
                  <a:gd name="connsiteX24" fmla="*/ 14364 w 60478"/>
                  <a:gd name="connsiteY24" fmla="*/ 753 h 82838"/>
                  <a:gd name="connsiteX25" fmla="*/ 18143 w 60478"/>
                  <a:gd name="connsiteY25" fmla="*/ 0 h 82838"/>
                  <a:gd name="connsiteX26" fmla="*/ 24947 w 60478"/>
                  <a:gd name="connsiteY26" fmla="*/ 2259 h 82838"/>
                  <a:gd name="connsiteX27" fmla="*/ 27971 w 60478"/>
                  <a:gd name="connsiteY27" fmla="*/ 9037 h 82838"/>
                  <a:gd name="connsiteX28" fmla="*/ 24947 w 60478"/>
                  <a:gd name="connsiteY28" fmla="*/ 15815 h 82838"/>
                  <a:gd name="connsiteX29" fmla="*/ 18143 w 60478"/>
                  <a:gd name="connsiteY29" fmla="*/ 19580 h 82838"/>
                  <a:gd name="connsiteX30" fmla="*/ 16631 w 60478"/>
                  <a:gd name="connsiteY30" fmla="*/ 54222 h 82838"/>
                  <a:gd name="connsiteX31" fmla="*/ 20411 w 60478"/>
                  <a:gd name="connsiteY31" fmla="*/ 64012 h 82838"/>
                  <a:gd name="connsiteX32" fmla="*/ 30239 w 60478"/>
                  <a:gd name="connsiteY32" fmla="*/ 67777 h 82838"/>
                  <a:gd name="connsiteX33" fmla="*/ 40067 w 60478"/>
                  <a:gd name="connsiteY33" fmla="*/ 64012 h 82838"/>
                  <a:gd name="connsiteX34" fmla="*/ 43847 w 60478"/>
                  <a:gd name="connsiteY34" fmla="*/ 54222 h 82838"/>
                  <a:gd name="connsiteX35" fmla="*/ 40067 w 60478"/>
                  <a:gd name="connsiteY35" fmla="*/ 44432 h 82838"/>
                  <a:gd name="connsiteX36" fmla="*/ 30239 w 60478"/>
                  <a:gd name="connsiteY36" fmla="*/ 40666 h 82838"/>
                  <a:gd name="connsiteX37" fmla="*/ 20411 w 60478"/>
                  <a:gd name="connsiteY37" fmla="*/ 44432 h 82838"/>
                  <a:gd name="connsiteX38" fmla="*/ 16631 w 60478"/>
                  <a:gd name="connsiteY38" fmla="*/ 54222 h 82838"/>
                  <a:gd name="connsiteX39" fmla="*/ 41579 w 60478"/>
                  <a:gd name="connsiteY39" fmla="*/ 19580 h 82838"/>
                  <a:gd name="connsiteX40" fmla="*/ 37799 w 60478"/>
                  <a:gd name="connsiteY40" fmla="*/ 18827 h 82838"/>
                  <a:gd name="connsiteX41" fmla="*/ 34775 w 60478"/>
                  <a:gd name="connsiteY41" fmla="*/ 16568 h 82838"/>
                  <a:gd name="connsiteX42" fmla="*/ 32507 w 60478"/>
                  <a:gd name="connsiteY42" fmla="*/ 13555 h 82838"/>
                  <a:gd name="connsiteX43" fmla="*/ 31751 w 60478"/>
                  <a:gd name="connsiteY43" fmla="*/ 9790 h 82838"/>
                  <a:gd name="connsiteX44" fmla="*/ 32507 w 60478"/>
                  <a:gd name="connsiteY44" fmla="*/ 6025 h 82838"/>
                  <a:gd name="connsiteX45" fmla="*/ 34775 w 60478"/>
                  <a:gd name="connsiteY45" fmla="*/ 3012 h 82838"/>
                  <a:gd name="connsiteX46" fmla="*/ 37799 w 60478"/>
                  <a:gd name="connsiteY46" fmla="*/ 753 h 82838"/>
                  <a:gd name="connsiteX47" fmla="*/ 41579 w 60478"/>
                  <a:gd name="connsiteY47" fmla="*/ 0 h 82838"/>
                  <a:gd name="connsiteX48" fmla="*/ 48382 w 60478"/>
                  <a:gd name="connsiteY48" fmla="*/ 2259 h 82838"/>
                  <a:gd name="connsiteX49" fmla="*/ 51406 w 60478"/>
                  <a:gd name="connsiteY49" fmla="*/ 9037 h 82838"/>
                  <a:gd name="connsiteX50" fmla="*/ 48382 w 60478"/>
                  <a:gd name="connsiteY50" fmla="*/ 15815 h 82838"/>
                  <a:gd name="connsiteX51" fmla="*/ 41579 w 60478"/>
                  <a:gd name="connsiteY51" fmla="*/ 19580 h 8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478" h="82838">
                    <a:moveTo>
                      <a:pt x="0" y="54222"/>
                    </a:moveTo>
                    <a:cubicBezTo>
                      <a:pt x="0" y="49703"/>
                      <a:pt x="756" y="45938"/>
                      <a:pt x="2268" y="42926"/>
                    </a:cubicBezTo>
                    <a:cubicBezTo>
                      <a:pt x="3780" y="39160"/>
                      <a:pt x="6048" y="36148"/>
                      <a:pt x="8316" y="33889"/>
                    </a:cubicBezTo>
                    <a:cubicBezTo>
                      <a:pt x="11340" y="31629"/>
                      <a:pt x="14364" y="29370"/>
                      <a:pt x="18143" y="27864"/>
                    </a:cubicBezTo>
                    <a:cubicBezTo>
                      <a:pt x="21923" y="26358"/>
                      <a:pt x="25703" y="25605"/>
                      <a:pt x="30239" y="25605"/>
                    </a:cubicBezTo>
                    <a:cubicBezTo>
                      <a:pt x="34775" y="25605"/>
                      <a:pt x="38555" y="26358"/>
                      <a:pt x="42335" y="27864"/>
                    </a:cubicBezTo>
                    <a:cubicBezTo>
                      <a:pt x="46115" y="29370"/>
                      <a:pt x="49138" y="30876"/>
                      <a:pt x="52162" y="33889"/>
                    </a:cubicBezTo>
                    <a:cubicBezTo>
                      <a:pt x="55186" y="36148"/>
                      <a:pt x="56698" y="39160"/>
                      <a:pt x="58210" y="42926"/>
                    </a:cubicBezTo>
                    <a:cubicBezTo>
                      <a:pt x="59722" y="46691"/>
                      <a:pt x="60478" y="50456"/>
                      <a:pt x="60478" y="54222"/>
                    </a:cubicBezTo>
                    <a:cubicBezTo>
                      <a:pt x="60478" y="57987"/>
                      <a:pt x="59722" y="62506"/>
                      <a:pt x="58210" y="65518"/>
                    </a:cubicBezTo>
                    <a:cubicBezTo>
                      <a:pt x="56698" y="69283"/>
                      <a:pt x="54430" y="72296"/>
                      <a:pt x="52162" y="74555"/>
                    </a:cubicBezTo>
                    <a:cubicBezTo>
                      <a:pt x="49138" y="76814"/>
                      <a:pt x="46115" y="79073"/>
                      <a:pt x="42335" y="80580"/>
                    </a:cubicBezTo>
                    <a:cubicBezTo>
                      <a:pt x="38555" y="82086"/>
                      <a:pt x="34775" y="82839"/>
                      <a:pt x="30239" y="82839"/>
                    </a:cubicBezTo>
                    <a:cubicBezTo>
                      <a:pt x="25703" y="82839"/>
                      <a:pt x="21923" y="82086"/>
                      <a:pt x="18143" y="80580"/>
                    </a:cubicBezTo>
                    <a:cubicBezTo>
                      <a:pt x="14364" y="79073"/>
                      <a:pt x="11340" y="77567"/>
                      <a:pt x="8316" y="74555"/>
                    </a:cubicBezTo>
                    <a:cubicBezTo>
                      <a:pt x="5292" y="72296"/>
                      <a:pt x="3780" y="69283"/>
                      <a:pt x="2268" y="65518"/>
                    </a:cubicBezTo>
                    <a:cubicBezTo>
                      <a:pt x="756" y="62506"/>
                      <a:pt x="0" y="58740"/>
                      <a:pt x="0" y="54222"/>
                    </a:cubicBezTo>
                    <a:close/>
                    <a:moveTo>
                      <a:pt x="18143" y="19580"/>
                    </a:moveTo>
                    <a:cubicBezTo>
                      <a:pt x="16631" y="19580"/>
                      <a:pt x="15875" y="19580"/>
                      <a:pt x="14364" y="18827"/>
                    </a:cubicBezTo>
                    <a:cubicBezTo>
                      <a:pt x="13608" y="18074"/>
                      <a:pt x="12096" y="17321"/>
                      <a:pt x="11340" y="16568"/>
                    </a:cubicBezTo>
                    <a:cubicBezTo>
                      <a:pt x="10584" y="15815"/>
                      <a:pt x="9828" y="14309"/>
                      <a:pt x="9072" y="13555"/>
                    </a:cubicBezTo>
                    <a:cubicBezTo>
                      <a:pt x="8316" y="12049"/>
                      <a:pt x="8316" y="11296"/>
                      <a:pt x="8316" y="9790"/>
                    </a:cubicBezTo>
                    <a:cubicBezTo>
                      <a:pt x="8316" y="8284"/>
                      <a:pt x="8316" y="7531"/>
                      <a:pt x="9072" y="6025"/>
                    </a:cubicBezTo>
                    <a:cubicBezTo>
                      <a:pt x="9828" y="5272"/>
                      <a:pt x="9828" y="3765"/>
                      <a:pt x="11340" y="3012"/>
                    </a:cubicBezTo>
                    <a:cubicBezTo>
                      <a:pt x="12096" y="2259"/>
                      <a:pt x="12852" y="1506"/>
                      <a:pt x="14364" y="753"/>
                    </a:cubicBezTo>
                    <a:cubicBezTo>
                      <a:pt x="15120" y="0"/>
                      <a:pt x="16631" y="0"/>
                      <a:pt x="18143" y="0"/>
                    </a:cubicBezTo>
                    <a:cubicBezTo>
                      <a:pt x="20411" y="0"/>
                      <a:pt x="22679" y="753"/>
                      <a:pt x="24947" y="2259"/>
                    </a:cubicBezTo>
                    <a:cubicBezTo>
                      <a:pt x="27215" y="3765"/>
                      <a:pt x="27971" y="6025"/>
                      <a:pt x="27971" y="9037"/>
                    </a:cubicBezTo>
                    <a:cubicBezTo>
                      <a:pt x="27971" y="12049"/>
                      <a:pt x="27215" y="14309"/>
                      <a:pt x="24947" y="15815"/>
                    </a:cubicBezTo>
                    <a:cubicBezTo>
                      <a:pt x="23435" y="18827"/>
                      <a:pt x="21167" y="19580"/>
                      <a:pt x="18143" y="19580"/>
                    </a:cubicBezTo>
                    <a:close/>
                    <a:moveTo>
                      <a:pt x="16631" y="54222"/>
                    </a:moveTo>
                    <a:cubicBezTo>
                      <a:pt x="16631" y="57987"/>
                      <a:pt x="18143" y="61753"/>
                      <a:pt x="20411" y="64012"/>
                    </a:cubicBezTo>
                    <a:cubicBezTo>
                      <a:pt x="22679" y="66271"/>
                      <a:pt x="25703" y="67777"/>
                      <a:pt x="30239" y="67777"/>
                    </a:cubicBezTo>
                    <a:cubicBezTo>
                      <a:pt x="34775" y="67777"/>
                      <a:pt x="37799" y="66271"/>
                      <a:pt x="40067" y="64012"/>
                    </a:cubicBezTo>
                    <a:cubicBezTo>
                      <a:pt x="42335" y="61753"/>
                      <a:pt x="43847" y="57987"/>
                      <a:pt x="43847" y="54222"/>
                    </a:cubicBezTo>
                    <a:cubicBezTo>
                      <a:pt x="43847" y="50456"/>
                      <a:pt x="42335" y="46691"/>
                      <a:pt x="40067" y="44432"/>
                    </a:cubicBezTo>
                    <a:cubicBezTo>
                      <a:pt x="37799" y="42172"/>
                      <a:pt x="34775" y="40666"/>
                      <a:pt x="30239" y="40666"/>
                    </a:cubicBezTo>
                    <a:cubicBezTo>
                      <a:pt x="25703" y="40666"/>
                      <a:pt x="22679" y="42172"/>
                      <a:pt x="20411" y="44432"/>
                    </a:cubicBezTo>
                    <a:cubicBezTo>
                      <a:pt x="18143" y="47444"/>
                      <a:pt x="16631" y="50456"/>
                      <a:pt x="16631" y="54222"/>
                    </a:cubicBezTo>
                    <a:close/>
                    <a:moveTo>
                      <a:pt x="41579" y="19580"/>
                    </a:moveTo>
                    <a:cubicBezTo>
                      <a:pt x="40067" y="19580"/>
                      <a:pt x="39311" y="19580"/>
                      <a:pt x="37799" y="18827"/>
                    </a:cubicBezTo>
                    <a:cubicBezTo>
                      <a:pt x="37043" y="18074"/>
                      <a:pt x="35531" y="17321"/>
                      <a:pt x="34775" y="16568"/>
                    </a:cubicBezTo>
                    <a:cubicBezTo>
                      <a:pt x="34019" y="15815"/>
                      <a:pt x="33263" y="14309"/>
                      <a:pt x="32507" y="13555"/>
                    </a:cubicBezTo>
                    <a:cubicBezTo>
                      <a:pt x="31751" y="12049"/>
                      <a:pt x="31751" y="11296"/>
                      <a:pt x="31751" y="9790"/>
                    </a:cubicBezTo>
                    <a:cubicBezTo>
                      <a:pt x="31751" y="8284"/>
                      <a:pt x="31751" y="7531"/>
                      <a:pt x="32507" y="6025"/>
                    </a:cubicBezTo>
                    <a:cubicBezTo>
                      <a:pt x="33263" y="5272"/>
                      <a:pt x="34019" y="3765"/>
                      <a:pt x="34775" y="3012"/>
                    </a:cubicBezTo>
                    <a:cubicBezTo>
                      <a:pt x="35531" y="2259"/>
                      <a:pt x="36287" y="1506"/>
                      <a:pt x="37799" y="753"/>
                    </a:cubicBezTo>
                    <a:cubicBezTo>
                      <a:pt x="38555" y="0"/>
                      <a:pt x="40067" y="0"/>
                      <a:pt x="41579" y="0"/>
                    </a:cubicBezTo>
                    <a:cubicBezTo>
                      <a:pt x="43847" y="0"/>
                      <a:pt x="46115" y="753"/>
                      <a:pt x="48382" y="2259"/>
                    </a:cubicBezTo>
                    <a:cubicBezTo>
                      <a:pt x="50650" y="3765"/>
                      <a:pt x="51406" y="6025"/>
                      <a:pt x="51406" y="9037"/>
                    </a:cubicBezTo>
                    <a:cubicBezTo>
                      <a:pt x="51406" y="12049"/>
                      <a:pt x="50650" y="14309"/>
                      <a:pt x="48382" y="15815"/>
                    </a:cubicBezTo>
                    <a:cubicBezTo>
                      <a:pt x="46115" y="18827"/>
                      <a:pt x="43847" y="19580"/>
                      <a:pt x="41579" y="19580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Freihandform 130">
                <a:extLst>
                  <a:ext uri="{FF2B5EF4-FFF2-40B4-BE49-F238E27FC236}">
                    <a16:creationId xmlns:a16="http://schemas.microsoft.com/office/drawing/2014/main" id="{34FB6685-E0C8-01D7-C87A-E022C463E584}"/>
                  </a:ext>
                </a:extLst>
              </p:cNvPr>
              <p:cNvSpPr/>
              <p:nvPr/>
            </p:nvSpPr>
            <p:spPr>
              <a:xfrm>
                <a:off x="6212267" y="3203419"/>
                <a:ext cx="61234" cy="79826"/>
              </a:xfrm>
              <a:custGeom>
                <a:avLst/>
                <a:gdLst>
                  <a:gd name="connsiteX0" fmla="*/ 0 w 61234"/>
                  <a:gd name="connsiteY0" fmla="*/ 67024 h 79826"/>
                  <a:gd name="connsiteX1" fmla="*/ 10584 w 61234"/>
                  <a:gd name="connsiteY1" fmla="*/ 67024 h 79826"/>
                  <a:gd name="connsiteX2" fmla="*/ 10584 w 61234"/>
                  <a:gd name="connsiteY2" fmla="*/ 45185 h 79826"/>
                  <a:gd name="connsiteX3" fmla="*/ 0 w 61234"/>
                  <a:gd name="connsiteY3" fmla="*/ 45185 h 79826"/>
                  <a:gd name="connsiteX4" fmla="*/ 0 w 61234"/>
                  <a:gd name="connsiteY4" fmla="*/ 33889 h 79826"/>
                  <a:gd name="connsiteX5" fmla="*/ 10584 w 61234"/>
                  <a:gd name="connsiteY5" fmla="*/ 33889 h 79826"/>
                  <a:gd name="connsiteX6" fmla="*/ 10584 w 61234"/>
                  <a:gd name="connsiteY6" fmla="*/ 26358 h 79826"/>
                  <a:gd name="connsiteX7" fmla="*/ 12096 w 61234"/>
                  <a:gd name="connsiteY7" fmla="*/ 16568 h 79826"/>
                  <a:gd name="connsiteX8" fmla="*/ 17387 w 61234"/>
                  <a:gd name="connsiteY8" fmla="*/ 8284 h 79826"/>
                  <a:gd name="connsiteX9" fmla="*/ 25703 w 61234"/>
                  <a:gd name="connsiteY9" fmla="*/ 2259 h 79826"/>
                  <a:gd name="connsiteX10" fmla="*/ 37799 w 61234"/>
                  <a:gd name="connsiteY10" fmla="*/ 0 h 79826"/>
                  <a:gd name="connsiteX11" fmla="*/ 50650 w 61234"/>
                  <a:gd name="connsiteY11" fmla="*/ 1506 h 79826"/>
                  <a:gd name="connsiteX12" fmla="*/ 61234 w 61234"/>
                  <a:gd name="connsiteY12" fmla="*/ 7531 h 79826"/>
                  <a:gd name="connsiteX13" fmla="*/ 49894 w 61234"/>
                  <a:gd name="connsiteY13" fmla="*/ 19580 h 79826"/>
                  <a:gd name="connsiteX14" fmla="*/ 44603 w 61234"/>
                  <a:gd name="connsiteY14" fmla="*/ 15815 h 79826"/>
                  <a:gd name="connsiteX15" fmla="*/ 39311 w 61234"/>
                  <a:gd name="connsiteY15" fmla="*/ 14309 h 79826"/>
                  <a:gd name="connsiteX16" fmla="*/ 33263 w 61234"/>
                  <a:gd name="connsiteY16" fmla="*/ 15815 h 79826"/>
                  <a:gd name="connsiteX17" fmla="*/ 29483 w 61234"/>
                  <a:gd name="connsiteY17" fmla="*/ 18827 h 79826"/>
                  <a:gd name="connsiteX18" fmla="*/ 27215 w 61234"/>
                  <a:gd name="connsiteY18" fmla="*/ 23345 h 79826"/>
                  <a:gd name="connsiteX19" fmla="*/ 26459 w 61234"/>
                  <a:gd name="connsiteY19" fmla="*/ 28617 h 79826"/>
                  <a:gd name="connsiteX20" fmla="*/ 26459 w 61234"/>
                  <a:gd name="connsiteY20" fmla="*/ 33889 h 79826"/>
                  <a:gd name="connsiteX21" fmla="*/ 43847 w 61234"/>
                  <a:gd name="connsiteY21" fmla="*/ 33889 h 79826"/>
                  <a:gd name="connsiteX22" fmla="*/ 43847 w 61234"/>
                  <a:gd name="connsiteY22" fmla="*/ 45185 h 79826"/>
                  <a:gd name="connsiteX23" fmla="*/ 26459 w 61234"/>
                  <a:gd name="connsiteY23" fmla="*/ 45185 h 79826"/>
                  <a:gd name="connsiteX24" fmla="*/ 26459 w 61234"/>
                  <a:gd name="connsiteY24" fmla="*/ 67024 h 79826"/>
                  <a:gd name="connsiteX25" fmla="*/ 54430 w 61234"/>
                  <a:gd name="connsiteY25" fmla="*/ 67024 h 79826"/>
                  <a:gd name="connsiteX26" fmla="*/ 54430 w 61234"/>
                  <a:gd name="connsiteY26" fmla="*/ 79827 h 79826"/>
                  <a:gd name="connsiteX27" fmla="*/ 0 w 61234"/>
                  <a:gd name="connsiteY27" fmla="*/ 79827 h 79826"/>
                  <a:gd name="connsiteX28" fmla="*/ 0 w 61234"/>
                  <a:gd name="connsiteY28" fmla="*/ 67024 h 7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234" h="79826">
                    <a:moveTo>
                      <a:pt x="0" y="67024"/>
                    </a:moveTo>
                    <a:lnTo>
                      <a:pt x="10584" y="67024"/>
                    </a:lnTo>
                    <a:lnTo>
                      <a:pt x="10584" y="45185"/>
                    </a:lnTo>
                    <a:lnTo>
                      <a:pt x="0" y="45185"/>
                    </a:lnTo>
                    <a:lnTo>
                      <a:pt x="0" y="33889"/>
                    </a:lnTo>
                    <a:lnTo>
                      <a:pt x="10584" y="33889"/>
                    </a:lnTo>
                    <a:lnTo>
                      <a:pt x="10584" y="26358"/>
                    </a:lnTo>
                    <a:cubicBezTo>
                      <a:pt x="10584" y="23345"/>
                      <a:pt x="11340" y="19580"/>
                      <a:pt x="12096" y="16568"/>
                    </a:cubicBezTo>
                    <a:cubicBezTo>
                      <a:pt x="13608" y="13555"/>
                      <a:pt x="15120" y="10543"/>
                      <a:pt x="17387" y="8284"/>
                    </a:cubicBezTo>
                    <a:cubicBezTo>
                      <a:pt x="19655" y="6025"/>
                      <a:pt x="22679" y="3765"/>
                      <a:pt x="25703" y="2259"/>
                    </a:cubicBezTo>
                    <a:cubicBezTo>
                      <a:pt x="29483" y="753"/>
                      <a:pt x="33263" y="0"/>
                      <a:pt x="37799" y="0"/>
                    </a:cubicBezTo>
                    <a:cubicBezTo>
                      <a:pt x="42335" y="0"/>
                      <a:pt x="46115" y="753"/>
                      <a:pt x="50650" y="1506"/>
                    </a:cubicBezTo>
                    <a:cubicBezTo>
                      <a:pt x="54430" y="2259"/>
                      <a:pt x="58210" y="4518"/>
                      <a:pt x="61234" y="7531"/>
                    </a:cubicBezTo>
                    <a:lnTo>
                      <a:pt x="49894" y="19580"/>
                    </a:lnTo>
                    <a:cubicBezTo>
                      <a:pt x="48383" y="18074"/>
                      <a:pt x="46871" y="16568"/>
                      <a:pt x="44603" y="15815"/>
                    </a:cubicBezTo>
                    <a:cubicBezTo>
                      <a:pt x="42335" y="15062"/>
                      <a:pt x="40823" y="14309"/>
                      <a:pt x="39311" y="14309"/>
                    </a:cubicBezTo>
                    <a:cubicBezTo>
                      <a:pt x="37043" y="14309"/>
                      <a:pt x="34775" y="15062"/>
                      <a:pt x="33263" y="15815"/>
                    </a:cubicBezTo>
                    <a:cubicBezTo>
                      <a:pt x="31751" y="16568"/>
                      <a:pt x="30239" y="17321"/>
                      <a:pt x="29483" y="18827"/>
                    </a:cubicBezTo>
                    <a:cubicBezTo>
                      <a:pt x="28727" y="20333"/>
                      <a:pt x="27971" y="21839"/>
                      <a:pt x="27215" y="23345"/>
                    </a:cubicBezTo>
                    <a:cubicBezTo>
                      <a:pt x="26459" y="24852"/>
                      <a:pt x="26459" y="26358"/>
                      <a:pt x="26459" y="28617"/>
                    </a:cubicBezTo>
                    <a:lnTo>
                      <a:pt x="26459" y="33889"/>
                    </a:lnTo>
                    <a:lnTo>
                      <a:pt x="43847" y="33889"/>
                    </a:lnTo>
                    <a:lnTo>
                      <a:pt x="43847" y="45185"/>
                    </a:lnTo>
                    <a:lnTo>
                      <a:pt x="26459" y="45185"/>
                    </a:lnTo>
                    <a:lnTo>
                      <a:pt x="26459" y="67024"/>
                    </a:lnTo>
                    <a:lnTo>
                      <a:pt x="54430" y="67024"/>
                    </a:lnTo>
                    <a:lnTo>
                      <a:pt x="54430" y="79827"/>
                    </a:lnTo>
                    <a:lnTo>
                      <a:pt x="0" y="79827"/>
                    </a:lnTo>
                    <a:lnTo>
                      <a:pt x="0" y="67024"/>
                    </a:ln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2" name="Freihandform 131">
                <a:extLst>
                  <a:ext uri="{FF2B5EF4-FFF2-40B4-BE49-F238E27FC236}">
                    <a16:creationId xmlns:a16="http://schemas.microsoft.com/office/drawing/2014/main" id="{B887E21F-9D82-1F0D-1EFA-9AC1CE65B70B}"/>
                  </a:ext>
                </a:extLst>
              </p:cNvPr>
              <p:cNvSpPr/>
              <p:nvPr/>
            </p:nvSpPr>
            <p:spPr>
              <a:xfrm>
                <a:off x="6278036" y="3203419"/>
                <a:ext cx="79377" cy="82085"/>
              </a:xfrm>
              <a:custGeom>
                <a:avLst/>
                <a:gdLst>
                  <a:gd name="connsiteX0" fmla="*/ 61990 w 79377"/>
                  <a:gd name="connsiteY0" fmla="*/ 61000 h 82085"/>
                  <a:gd name="connsiteX1" fmla="*/ 79378 w 79377"/>
                  <a:gd name="connsiteY1" fmla="*/ 79827 h 82085"/>
                  <a:gd name="connsiteX2" fmla="*/ 58210 w 79377"/>
                  <a:gd name="connsiteY2" fmla="*/ 79827 h 82085"/>
                  <a:gd name="connsiteX3" fmla="*/ 51406 w 79377"/>
                  <a:gd name="connsiteY3" fmla="*/ 72296 h 82085"/>
                  <a:gd name="connsiteX4" fmla="*/ 40823 w 79377"/>
                  <a:gd name="connsiteY4" fmla="*/ 79827 h 82085"/>
                  <a:gd name="connsiteX5" fmla="*/ 27971 w 79377"/>
                  <a:gd name="connsiteY5" fmla="*/ 82086 h 82085"/>
                  <a:gd name="connsiteX6" fmla="*/ 17387 w 79377"/>
                  <a:gd name="connsiteY6" fmla="*/ 80580 h 82085"/>
                  <a:gd name="connsiteX7" fmla="*/ 8316 w 79377"/>
                  <a:gd name="connsiteY7" fmla="*/ 76061 h 82085"/>
                  <a:gd name="connsiteX8" fmla="*/ 2268 w 79377"/>
                  <a:gd name="connsiteY8" fmla="*/ 68530 h 82085"/>
                  <a:gd name="connsiteX9" fmla="*/ 0 w 79377"/>
                  <a:gd name="connsiteY9" fmla="*/ 57987 h 82085"/>
                  <a:gd name="connsiteX10" fmla="*/ 1512 w 79377"/>
                  <a:gd name="connsiteY10" fmla="*/ 50456 h 82085"/>
                  <a:gd name="connsiteX11" fmla="*/ 5292 w 79377"/>
                  <a:gd name="connsiteY11" fmla="*/ 44432 h 82085"/>
                  <a:gd name="connsiteX12" fmla="*/ 10584 w 79377"/>
                  <a:gd name="connsiteY12" fmla="*/ 39913 h 82085"/>
                  <a:gd name="connsiteX13" fmla="*/ 17387 w 79377"/>
                  <a:gd name="connsiteY13" fmla="*/ 36901 h 82085"/>
                  <a:gd name="connsiteX14" fmla="*/ 13608 w 79377"/>
                  <a:gd name="connsiteY14" fmla="*/ 33136 h 82085"/>
                  <a:gd name="connsiteX15" fmla="*/ 10584 w 79377"/>
                  <a:gd name="connsiteY15" fmla="*/ 29370 h 82085"/>
                  <a:gd name="connsiteX16" fmla="*/ 9072 w 79377"/>
                  <a:gd name="connsiteY16" fmla="*/ 24852 h 82085"/>
                  <a:gd name="connsiteX17" fmla="*/ 8316 w 79377"/>
                  <a:gd name="connsiteY17" fmla="*/ 19580 h 82085"/>
                  <a:gd name="connsiteX18" fmla="*/ 10584 w 79377"/>
                  <a:gd name="connsiteY18" fmla="*/ 10543 h 82085"/>
                  <a:gd name="connsiteX19" fmla="*/ 15876 w 79377"/>
                  <a:gd name="connsiteY19" fmla="*/ 4518 h 82085"/>
                  <a:gd name="connsiteX20" fmla="*/ 23435 w 79377"/>
                  <a:gd name="connsiteY20" fmla="*/ 753 h 82085"/>
                  <a:gd name="connsiteX21" fmla="*/ 32507 w 79377"/>
                  <a:gd name="connsiteY21" fmla="*/ 0 h 82085"/>
                  <a:gd name="connsiteX22" fmla="*/ 41579 w 79377"/>
                  <a:gd name="connsiteY22" fmla="*/ 1506 h 82085"/>
                  <a:gd name="connsiteX23" fmla="*/ 49138 w 79377"/>
                  <a:gd name="connsiteY23" fmla="*/ 5272 h 82085"/>
                  <a:gd name="connsiteX24" fmla="*/ 54430 w 79377"/>
                  <a:gd name="connsiteY24" fmla="*/ 11296 h 82085"/>
                  <a:gd name="connsiteX25" fmla="*/ 56698 w 79377"/>
                  <a:gd name="connsiteY25" fmla="*/ 19580 h 82085"/>
                  <a:gd name="connsiteX26" fmla="*/ 55186 w 79377"/>
                  <a:gd name="connsiteY26" fmla="*/ 26358 h 82085"/>
                  <a:gd name="connsiteX27" fmla="*/ 52162 w 79377"/>
                  <a:gd name="connsiteY27" fmla="*/ 31629 h 82085"/>
                  <a:gd name="connsiteX28" fmla="*/ 47627 w 79377"/>
                  <a:gd name="connsiteY28" fmla="*/ 36148 h 82085"/>
                  <a:gd name="connsiteX29" fmla="*/ 42335 w 79377"/>
                  <a:gd name="connsiteY29" fmla="*/ 39913 h 82085"/>
                  <a:gd name="connsiteX30" fmla="*/ 52162 w 79377"/>
                  <a:gd name="connsiteY30" fmla="*/ 50456 h 82085"/>
                  <a:gd name="connsiteX31" fmla="*/ 59722 w 79377"/>
                  <a:gd name="connsiteY31" fmla="*/ 39913 h 82085"/>
                  <a:gd name="connsiteX32" fmla="*/ 79378 w 79377"/>
                  <a:gd name="connsiteY32" fmla="*/ 39913 h 82085"/>
                  <a:gd name="connsiteX33" fmla="*/ 61990 w 79377"/>
                  <a:gd name="connsiteY33" fmla="*/ 61000 h 82085"/>
                  <a:gd name="connsiteX34" fmla="*/ 27215 w 79377"/>
                  <a:gd name="connsiteY34" fmla="*/ 45938 h 82085"/>
                  <a:gd name="connsiteX35" fmla="*/ 24191 w 79377"/>
                  <a:gd name="connsiteY35" fmla="*/ 48197 h 82085"/>
                  <a:gd name="connsiteX36" fmla="*/ 21167 w 79377"/>
                  <a:gd name="connsiteY36" fmla="*/ 50456 h 82085"/>
                  <a:gd name="connsiteX37" fmla="*/ 18899 w 79377"/>
                  <a:gd name="connsiteY37" fmla="*/ 53469 h 82085"/>
                  <a:gd name="connsiteX38" fmla="*/ 18144 w 79377"/>
                  <a:gd name="connsiteY38" fmla="*/ 57234 h 82085"/>
                  <a:gd name="connsiteX39" fmla="*/ 18899 w 79377"/>
                  <a:gd name="connsiteY39" fmla="*/ 61000 h 82085"/>
                  <a:gd name="connsiteX40" fmla="*/ 21167 w 79377"/>
                  <a:gd name="connsiteY40" fmla="*/ 64012 h 82085"/>
                  <a:gd name="connsiteX41" fmla="*/ 24947 w 79377"/>
                  <a:gd name="connsiteY41" fmla="*/ 66271 h 82085"/>
                  <a:gd name="connsiteX42" fmla="*/ 28727 w 79377"/>
                  <a:gd name="connsiteY42" fmla="*/ 67024 h 82085"/>
                  <a:gd name="connsiteX43" fmla="*/ 35531 w 79377"/>
                  <a:gd name="connsiteY43" fmla="*/ 65518 h 82085"/>
                  <a:gd name="connsiteX44" fmla="*/ 40823 w 79377"/>
                  <a:gd name="connsiteY44" fmla="*/ 61753 h 82085"/>
                  <a:gd name="connsiteX45" fmla="*/ 27215 w 79377"/>
                  <a:gd name="connsiteY45" fmla="*/ 45938 h 82085"/>
                  <a:gd name="connsiteX46" fmla="*/ 32507 w 79377"/>
                  <a:gd name="connsiteY46" fmla="*/ 12049 h 82085"/>
                  <a:gd name="connsiteX47" fmla="*/ 27215 w 79377"/>
                  <a:gd name="connsiteY47" fmla="*/ 14309 h 82085"/>
                  <a:gd name="connsiteX48" fmla="*/ 24947 w 79377"/>
                  <a:gd name="connsiteY48" fmla="*/ 19580 h 82085"/>
                  <a:gd name="connsiteX49" fmla="*/ 25703 w 79377"/>
                  <a:gd name="connsiteY49" fmla="*/ 22592 h 82085"/>
                  <a:gd name="connsiteX50" fmla="*/ 27215 w 79377"/>
                  <a:gd name="connsiteY50" fmla="*/ 25605 h 82085"/>
                  <a:gd name="connsiteX51" fmla="*/ 29483 w 79377"/>
                  <a:gd name="connsiteY51" fmla="*/ 27864 h 82085"/>
                  <a:gd name="connsiteX52" fmla="*/ 31751 w 79377"/>
                  <a:gd name="connsiteY52" fmla="*/ 30123 h 82085"/>
                  <a:gd name="connsiteX53" fmla="*/ 34775 w 79377"/>
                  <a:gd name="connsiteY53" fmla="*/ 28617 h 82085"/>
                  <a:gd name="connsiteX54" fmla="*/ 37799 w 79377"/>
                  <a:gd name="connsiteY54" fmla="*/ 26358 h 82085"/>
                  <a:gd name="connsiteX55" fmla="*/ 40067 w 79377"/>
                  <a:gd name="connsiteY55" fmla="*/ 23345 h 82085"/>
                  <a:gd name="connsiteX56" fmla="*/ 40823 w 79377"/>
                  <a:gd name="connsiteY56" fmla="*/ 20333 h 82085"/>
                  <a:gd name="connsiteX57" fmla="*/ 38555 w 79377"/>
                  <a:gd name="connsiteY57" fmla="*/ 15062 h 82085"/>
                  <a:gd name="connsiteX58" fmla="*/ 32507 w 79377"/>
                  <a:gd name="connsiteY58" fmla="*/ 12049 h 8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79377" h="82085">
                    <a:moveTo>
                      <a:pt x="61990" y="61000"/>
                    </a:moveTo>
                    <a:lnTo>
                      <a:pt x="79378" y="79827"/>
                    </a:lnTo>
                    <a:lnTo>
                      <a:pt x="58210" y="79827"/>
                    </a:lnTo>
                    <a:lnTo>
                      <a:pt x="51406" y="72296"/>
                    </a:lnTo>
                    <a:cubicBezTo>
                      <a:pt x="48383" y="75308"/>
                      <a:pt x="44603" y="78320"/>
                      <a:pt x="40823" y="79827"/>
                    </a:cubicBezTo>
                    <a:cubicBezTo>
                      <a:pt x="37043" y="81333"/>
                      <a:pt x="32507" y="82086"/>
                      <a:pt x="27971" y="82086"/>
                    </a:cubicBezTo>
                    <a:cubicBezTo>
                      <a:pt x="24191" y="82086"/>
                      <a:pt x="21167" y="81333"/>
                      <a:pt x="17387" y="80580"/>
                    </a:cubicBezTo>
                    <a:cubicBezTo>
                      <a:pt x="14364" y="79827"/>
                      <a:pt x="11340" y="78320"/>
                      <a:pt x="8316" y="76061"/>
                    </a:cubicBezTo>
                    <a:cubicBezTo>
                      <a:pt x="6048" y="73802"/>
                      <a:pt x="3780" y="71543"/>
                      <a:pt x="2268" y="68530"/>
                    </a:cubicBezTo>
                    <a:cubicBezTo>
                      <a:pt x="756" y="65518"/>
                      <a:pt x="0" y="61753"/>
                      <a:pt x="0" y="57987"/>
                    </a:cubicBezTo>
                    <a:cubicBezTo>
                      <a:pt x="0" y="55728"/>
                      <a:pt x="756" y="52716"/>
                      <a:pt x="1512" y="50456"/>
                    </a:cubicBezTo>
                    <a:cubicBezTo>
                      <a:pt x="2268" y="48197"/>
                      <a:pt x="3780" y="45938"/>
                      <a:pt x="5292" y="44432"/>
                    </a:cubicBezTo>
                    <a:cubicBezTo>
                      <a:pt x="6804" y="42926"/>
                      <a:pt x="8316" y="40666"/>
                      <a:pt x="10584" y="39913"/>
                    </a:cubicBezTo>
                    <a:cubicBezTo>
                      <a:pt x="12852" y="38407"/>
                      <a:pt x="15120" y="37654"/>
                      <a:pt x="17387" y="36901"/>
                    </a:cubicBezTo>
                    <a:cubicBezTo>
                      <a:pt x="15876" y="35395"/>
                      <a:pt x="15120" y="33889"/>
                      <a:pt x="13608" y="33136"/>
                    </a:cubicBezTo>
                    <a:cubicBezTo>
                      <a:pt x="12852" y="31629"/>
                      <a:pt x="11340" y="30876"/>
                      <a:pt x="10584" y="29370"/>
                    </a:cubicBezTo>
                    <a:cubicBezTo>
                      <a:pt x="9828" y="27864"/>
                      <a:pt x="9072" y="26358"/>
                      <a:pt x="9072" y="24852"/>
                    </a:cubicBezTo>
                    <a:cubicBezTo>
                      <a:pt x="8316" y="23345"/>
                      <a:pt x="8316" y="21839"/>
                      <a:pt x="8316" y="19580"/>
                    </a:cubicBezTo>
                    <a:cubicBezTo>
                      <a:pt x="8316" y="15815"/>
                      <a:pt x="9072" y="12802"/>
                      <a:pt x="10584" y="10543"/>
                    </a:cubicBezTo>
                    <a:cubicBezTo>
                      <a:pt x="12096" y="8284"/>
                      <a:pt x="13608" y="6025"/>
                      <a:pt x="15876" y="4518"/>
                    </a:cubicBezTo>
                    <a:cubicBezTo>
                      <a:pt x="18144" y="3012"/>
                      <a:pt x="21167" y="1506"/>
                      <a:pt x="23435" y="753"/>
                    </a:cubicBezTo>
                    <a:cubicBezTo>
                      <a:pt x="26459" y="0"/>
                      <a:pt x="29483" y="0"/>
                      <a:pt x="32507" y="0"/>
                    </a:cubicBezTo>
                    <a:cubicBezTo>
                      <a:pt x="35531" y="0"/>
                      <a:pt x="38555" y="753"/>
                      <a:pt x="41579" y="1506"/>
                    </a:cubicBezTo>
                    <a:cubicBezTo>
                      <a:pt x="44603" y="2259"/>
                      <a:pt x="46871" y="3765"/>
                      <a:pt x="49138" y="5272"/>
                    </a:cubicBezTo>
                    <a:cubicBezTo>
                      <a:pt x="51406" y="6778"/>
                      <a:pt x="52918" y="9037"/>
                      <a:pt x="54430" y="11296"/>
                    </a:cubicBezTo>
                    <a:cubicBezTo>
                      <a:pt x="55942" y="13555"/>
                      <a:pt x="56698" y="16568"/>
                      <a:pt x="56698" y="19580"/>
                    </a:cubicBezTo>
                    <a:cubicBezTo>
                      <a:pt x="56698" y="21839"/>
                      <a:pt x="55942" y="24099"/>
                      <a:pt x="55186" y="26358"/>
                    </a:cubicBezTo>
                    <a:cubicBezTo>
                      <a:pt x="54430" y="28617"/>
                      <a:pt x="53674" y="30123"/>
                      <a:pt x="52162" y="31629"/>
                    </a:cubicBezTo>
                    <a:cubicBezTo>
                      <a:pt x="50650" y="33136"/>
                      <a:pt x="49138" y="34642"/>
                      <a:pt x="47627" y="36148"/>
                    </a:cubicBezTo>
                    <a:cubicBezTo>
                      <a:pt x="46115" y="37654"/>
                      <a:pt x="43847" y="38407"/>
                      <a:pt x="42335" y="39913"/>
                    </a:cubicBezTo>
                    <a:lnTo>
                      <a:pt x="52162" y="50456"/>
                    </a:lnTo>
                    <a:lnTo>
                      <a:pt x="59722" y="39913"/>
                    </a:lnTo>
                    <a:lnTo>
                      <a:pt x="79378" y="39913"/>
                    </a:lnTo>
                    <a:lnTo>
                      <a:pt x="61990" y="61000"/>
                    </a:lnTo>
                    <a:close/>
                    <a:moveTo>
                      <a:pt x="27215" y="45938"/>
                    </a:moveTo>
                    <a:cubicBezTo>
                      <a:pt x="26459" y="46691"/>
                      <a:pt x="24947" y="47444"/>
                      <a:pt x="24191" y="48197"/>
                    </a:cubicBezTo>
                    <a:cubicBezTo>
                      <a:pt x="23435" y="48950"/>
                      <a:pt x="21923" y="49703"/>
                      <a:pt x="21167" y="50456"/>
                    </a:cubicBezTo>
                    <a:cubicBezTo>
                      <a:pt x="20411" y="51209"/>
                      <a:pt x="19655" y="51963"/>
                      <a:pt x="18899" y="53469"/>
                    </a:cubicBezTo>
                    <a:cubicBezTo>
                      <a:pt x="18144" y="54222"/>
                      <a:pt x="18144" y="55728"/>
                      <a:pt x="18144" y="57234"/>
                    </a:cubicBezTo>
                    <a:cubicBezTo>
                      <a:pt x="18144" y="58740"/>
                      <a:pt x="18144" y="60246"/>
                      <a:pt x="18899" y="61000"/>
                    </a:cubicBezTo>
                    <a:cubicBezTo>
                      <a:pt x="19655" y="62506"/>
                      <a:pt x="20411" y="63259"/>
                      <a:pt x="21167" y="64012"/>
                    </a:cubicBezTo>
                    <a:cubicBezTo>
                      <a:pt x="21923" y="64765"/>
                      <a:pt x="23435" y="65518"/>
                      <a:pt x="24947" y="66271"/>
                    </a:cubicBezTo>
                    <a:cubicBezTo>
                      <a:pt x="26459" y="67024"/>
                      <a:pt x="27215" y="67024"/>
                      <a:pt x="28727" y="67024"/>
                    </a:cubicBezTo>
                    <a:cubicBezTo>
                      <a:pt x="30995" y="67024"/>
                      <a:pt x="33263" y="66271"/>
                      <a:pt x="35531" y="65518"/>
                    </a:cubicBezTo>
                    <a:cubicBezTo>
                      <a:pt x="37043" y="64765"/>
                      <a:pt x="39311" y="63259"/>
                      <a:pt x="40823" y="61753"/>
                    </a:cubicBezTo>
                    <a:lnTo>
                      <a:pt x="27215" y="45938"/>
                    </a:lnTo>
                    <a:close/>
                    <a:moveTo>
                      <a:pt x="32507" y="12049"/>
                    </a:moveTo>
                    <a:cubicBezTo>
                      <a:pt x="30239" y="12049"/>
                      <a:pt x="28727" y="12802"/>
                      <a:pt x="27215" y="14309"/>
                    </a:cubicBezTo>
                    <a:cubicBezTo>
                      <a:pt x="25703" y="15815"/>
                      <a:pt x="24947" y="17321"/>
                      <a:pt x="24947" y="19580"/>
                    </a:cubicBezTo>
                    <a:cubicBezTo>
                      <a:pt x="24947" y="20333"/>
                      <a:pt x="24947" y="21839"/>
                      <a:pt x="25703" y="22592"/>
                    </a:cubicBezTo>
                    <a:cubicBezTo>
                      <a:pt x="26459" y="23345"/>
                      <a:pt x="26459" y="24099"/>
                      <a:pt x="27215" y="25605"/>
                    </a:cubicBezTo>
                    <a:cubicBezTo>
                      <a:pt x="27971" y="26358"/>
                      <a:pt x="28727" y="27111"/>
                      <a:pt x="29483" y="27864"/>
                    </a:cubicBezTo>
                    <a:cubicBezTo>
                      <a:pt x="30239" y="28617"/>
                      <a:pt x="30995" y="29370"/>
                      <a:pt x="31751" y="30123"/>
                    </a:cubicBezTo>
                    <a:cubicBezTo>
                      <a:pt x="32507" y="29370"/>
                      <a:pt x="33263" y="29370"/>
                      <a:pt x="34775" y="28617"/>
                    </a:cubicBezTo>
                    <a:cubicBezTo>
                      <a:pt x="35531" y="27864"/>
                      <a:pt x="37043" y="27111"/>
                      <a:pt x="37799" y="26358"/>
                    </a:cubicBezTo>
                    <a:cubicBezTo>
                      <a:pt x="38555" y="25605"/>
                      <a:pt x="39311" y="24852"/>
                      <a:pt x="40067" y="23345"/>
                    </a:cubicBezTo>
                    <a:cubicBezTo>
                      <a:pt x="40823" y="22592"/>
                      <a:pt x="40823" y="21086"/>
                      <a:pt x="40823" y="20333"/>
                    </a:cubicBezTo>
                    <a:cubicBezTo>
                      <a:pt x="40823" y="18074"/>
                      <a:pt x="40067" y="16568"/>
                      <a:pt x="38555" y="15062"/>
                    </a:cubicBezTo>
                    <a:cubicBezTo>
                      <a:pt x="36287" y="12802"/>
                      <a:pt x="34775" y="12049"/>
                      <a:pt x="32507" y="12049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Freihandform 132">
                <a:extLst>
                  <a:ext uri="{FF2B5EF4-FFF2-40B4-BE49-F238E27FC236}">
                    <a16:creationId xmlns:a16="http://schemas.microsoft.com/office/drawing/2014/main" id="{FE393797-445A-732D-CBAD-4F404FB2E75F}"/>
                  </a:ext>
                </a:extLst>
              </p:cNvPr>
              <p:cNvSpPr/>
              <p:nvPr/>
            </p:nvSpPr>
            <p:spPr>
              <a:xfrm>
                <a:off x="6364218" y="3263665"/>
                <a:ext cx="19655" cy="19580"/>
              </a:xfrm>
              <a:custGeom>
                <a:avLst/>
                <a:gdLst>
                  <a:gd name="connsiteX0" fmla="*/ 0 w 19655"/>
                  <a:gd name="connsiteY0" fmla="*/ 9790 h 19580"/>
                  <a:gd name="connsiteX1" fmla="*/ 756 w 19655"/>
                  <a:gd name="connsiteY1" fmla="*/ 6025 h 19580"/>
                  <a:gd name="connsiteX2" fmla="*/ 3024 w 19655"/>
                  <a:gd name="connsiteY2" fmla="*/ 3012 h 19580"/>
                  <a:gd name="connsiteX3" fmla="*/ 6048 w 19655"/>
                  <a:gd name="connsiteY3" fmla="*/ 753 h 19580"/>
                  <a:gd name="connsiteX4" fmla="*/ 9828 w 19655"/>
                  <a:gd name="connsiteY4" fmla="*/ 0 h 19580"/>
                  <a:gd name="connsiteX5" fmla="*/ 13607 w 19655"/>
                  <a:gd name="connsiteY5" fmla="*/ 753 h 19580"/>
                  <a:gd name="connsiteX6" fmla="*/ 16631 w 19655"/>
                  <a:gd name="connsiteY6" fmla="*/ 3012 h 19580"/>
                  <a:gd name="connsiteX7" fmla="*/ 18899 w 19655"/>
                  <a:gd name="connsiteY7" fmla="*/ 6025 h 19580"/>
                  <a:gd name="connsiteX8" fmla="*/ 19655 w 19655"/>
                  <a:gd name="connsiteY8" fmla="*/ 9790 h 19580"/>
                  <a:gd name="connsiteX9" fmla="*/ 18899 w 19655"/>
                  <a:gd name="connsiteY9" fmla="*/ 13555 h 19580"/>
                  <a:gd name="connsiteX10" fmla="*/ 16631 w 19655"/>
                  <a:gd name="connsiteY10" fmla="*/ 16568 h 19580"/>
                  <a:gd name="connsiteX11" fmla="*/ 13607 w 19655"/>
                  <a:gd name="connsiteY11" fmla="*/ 18827 h 19580"/>
                  <a:gd name="connsiteX12" fmla="*/ 9828 w 19655"/>
                  <a:gd name="connsiteY12" fmla="*/ 19580 h 19580"/>
                  <a:gd name="connsiteX13" fmla="*/ 6048 w 19655"/>
                  <a:gd name="connsiteY13" fmla="*/ 18827 h 19580"/>
                  <a:gd name="connsiteX14" fmla="*/ 3024 w 19655"/>
                  <a:gd name="connsiteY14" fmla="*/ 16568 h 19580"/>
                  <a:gd name="connsiteX15" fmla="*/ 756 w 19655"/>
                  <a:gd name="connsiteY15" fmla="*/ 13555 h 19580"/>
                  <a:gd name="connsiteX16" fmla="*/ 0 w 19655"/>
                  <a:gd name="connsiteY16" fmla="*/ 9790 h 1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55" h="19580">
                    <a:moveTo>
                      <a:pt x="0" y="9790"/>
                    </a:moveTo>
                    <a:cubicBezTo>
                      <a:pt x="0" y="8284"/>
                      <a:pt x="0" y="6778"/>
                      <a:pt x="756" y="6025"/>
                    </a:cubicBezTo>
                    <a:cubicBezTo>
                      <a:pt x="1512" y="4518"/>
                      <a:pt x="2268" y="3765"/>
                      <a:pt x="3024" y="3012"/>
                    </a:cubicBezTo>
                    <a:cubicBezTo>
                      <a:pt x="3780" y="2259"/>
                      <a:pt x="5292" y="1506"/>
                      <a:pt x="6048" y="753"/>
                    </a:cubicBezTo>
                    <a:cubicBezTo>
                      <a:pt x="7560" y="0"/>
                      <a:pt x="8316" y="0"/>
                      <a:pt x="9828" y="0"/>
                    </a:cubicBezTo>
                    <a:cubicBezTo>
                      <a:pt x="11340" y="0"/>
                      <a:pt x="12852" y="0"/>
                      <a:pt x="13607" y="753"/>
                    </a:cubicBezTo>
                    <a:cubicBezTo>
                      <a:pt x="15120" y="1506"/>
                      <a:pt x="15875" y="2259"/>
                      <a:pt x="16631" y="3012"/>
                    </a:cubicBezTo>
                    <a:cubicBezTo>
                      <a:pt x="17387" y="3765"/>
                      <a:pt x="18143" y="5272"/>
                      <a:pt x="18899" y="6025"/>
                    </a:cubicBezTo>
                    <a:cubicBezTo>
                      <a:pt x="19655" y="7531"/>
                      <a:pt x="19655" y="8284"/>
                      <a:pt x="19655" y="9790"/>
                    </a:cubicBezTo>
                    <a:cubicBezTo>
                      <a:pt x="19655" y="11296"/>
                      <a:pt x="19655" y="12802"/>
                      <a:pt x="18899" y="13555"/>
                    </a:cubicBezTo>
                    <a:cubicBezTo>
                      <a:pt x="18143" y="15062"/>
                      <a:pt x="17387" y="15815"/>
                      <a:pt x="16631" y="16568"/>
                    </a:cubicBezTo>
                    <a:cubicBezTo>
                      <a:pt x="15875" y="17321"/>
                      <a:pt x="14364" y="18074"/>
                      <a:pt x="13607" y="18827"/>
                    </a:cubicBezTo>
                    <a:cubicBezTo>
                      <a:pt x="12096" y="19580"/>
                      <a:pt x="11340" y="19580"/>
                      <a:pt x="9828" y="19580"/>
                    </a:cubicBezTo>
                    <a:cubicBezTo>
                      <a:pt x="8316" y="19580"/>
                      <a:pt x="6804" y="19580"/>
                      <a:pt x="6048" y="18827"/>
                    </a:cubicBezTo>
                    <a:cubicBezTo>
                      <a:pt x="4536" y="18074"/>
                      <a:pt x="3780" y="17321"/>
                      <a:pt x="3024" y="16568"/>
                    </a:cubicBezTo>
                    <a:cubicBezTo>
                      <a:pt x="2268" y="15815"/>
                      <a:pt x="1512" y="14309"/>
                      <a:pt x="756" y="13555"/>
                    </a:cubicBezTo>
                    <a:cubicBezTo>
                      <a:pt x="756" y="12049"/>
                      <a:pt x="0" y="11296"/>
                      <a:pt x="0" y="9790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Freihandform 133">
                <a:extLst>
                  <a:ext uri="{FF2B5EF4-FFF2-40B4-BE49-F238E27FC236}">
                    <a16:creationId xmlns:a16="http://schemas.microsoft.com/office/drawing/2014/main" id="{DFE57BC8-5D14-425B-99C9-F2460A86FA27}"/>
                  </a:ext>
                </a:extLst>
              </p:cNvPr>
              <p:cNvSpPr/>
              <p:nvPr/>
            </p:nvSpPr>
            <p:spPr>
              <a:xfrm>
                <a:off x="6397481" y="3263665"/>
                <a:ext cx="19655" cy="19580"/>
              </a:xfrm>
              <a:custGeom>
                <a:avLst/>
                <a:gdLst>
                  <a:gd name="connsiteX0" fmla="*/ 0 w 19655"/>
                  <a:gd name="connsiteY0" fmla="*/ 9790 h 19580"/>
                  <a:gd name="connsiteX1" fmla="*/ 756 w 19655"/>
                  <a:gd name="connsiteY1" fmla="*/ 6025 h 19580"/>
                  <a:gd name="connsiteX2" fmla="*/ 3024 w 19655"/>
                  <a:gd name="connsiteY2" fmla="*/ 3012 h 19580"/>
                  <a:gd name="connsiteX3" fmla="*/ 6048 w 19655"/>
                  <a:gd name="connsiteY3" fmla="*/ 753 h 19580"/>
                  <a:gd name="connsiteX4" fmla="*/ 9828 w 19655"/>
                  <a:gd name="connsiteY4" fmla="*/ 0 h 19580"/>
                  <a:gd name="connsiteX5" fmla="*/ 13608 w 19655"/>
                  <a:gd name="connsiteY5" fmla="*/ 753 h 19580"/>
                  <a:gd name="connsiteX6" fmla="*/ 16631 w 19655"/>
                  <a:gd name="connsiteY6" fmla="*/ 3012 h 19580"/>
                  <a:gd name="connsiteX7" fmla="*/ 18899 w 19655"/>
                  <a:gd name="connsiteY7" fmla="*/ 6025 h 19580"/>
                  <a:gd name="connsiteX8" fmla="*/ 19655 w 19655"/>
                  <a:gd name="connsiteY8" fmla="*/ 9790 h 19580"/>
                  <a:gd name="connsiteX9" fmla="*/ 18899 w 19655"/>
                  <a:gd name="connsiteY9" fmla="*/ 13555 h 19580"/>
                  <a:gd name="connsiteX10" fmla="*/ 16631 w 19655"/>
                  <a:gd name="connsiteY10" fmla="*/ 16568 h 19580"/>
                  <a:gd name="connsiteX11" fmla="*/ 13608 w 19655"/>
                  <a:gd name="connsiteY11" fmla="*/ 18827 h 19580"/>
                  <a:gd name="connsiteX12" fmla="*/ 9828 w 19655"/>
                  <a:gd name="connsiteY12" fmla="*/ 19580 h 19580"/>
                  <a:gd name="connsiteX13" fmla="*/ 6048 w 19655"/>
                  <a:gd name="connsiteY13" fmla="*/ 18827 h 19580"/>
                  <a:gd name="connsiteX14" fmla="*/ 3024 w 19655"/>
                  <a:gd name="connsiteY14" fmla="*/ 16568 h 19580"/>
                  <a:gd name="connsiteX15" fmla="*/ 756 w 19655"/>
                  <a:gd name="connsiteY15" fmla="*/ 13555 h 19580"/>
                  <a:gd name="connsiteX16" fmla="*/ 0 w 19655"/>
                  <a:gd name="connsiteY16" fmla="*/ 9790 h 1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55" h="19580">
                    <a:moveTo>
                      <a:pt x="0" y="9790"/>
                    </a:moveTo>
                    <a:cubicBezTo>
                      <a:pt x="0" y="8284"/>
                      <a:pt x="0" y="6778"/>
                      <a:pt x="756" y="6025"/>
                    </a:cubicBezTo>
                    <a:cubicBezTo>
                      <a:pt x="1512" y="4518"/>
                      <a:pt x="2268" y="3765"/>
                      <a:pt x="3024" y="3012"/>
                    </a:cubicBezTo>
                    <a:cubicBezTo>
                      <a:pt x="3780" y="2259"/>
                      <a:pt x="5292" y="1506"/>
                      <a:pt x="6048" y="753"/>
                    </a:cubicBezTo>
                    <a:cubicBezTo>
                      <a:pt x="7560" y="0"/>
                      <a:pt x="8316" y="0"/>
                      <a:pt x="9828" y="0"/>
                    </a:cubicBezTo>
                    <a:cubicBezTo>
                      <a:pt x="11340" y="0"/>
                      <a:pt x="12852" y="0"/>
                      <a:pt x="13608" y="753"/>
                    </a:cubicBezTo>
                    <a:cubicBezTo>
                      <a:pt x="15120" y="1506"/>
                      <a:pt x="15876" y="2259"/>
                      <a:pt x="16631" y="3012"/>
                    </a:cubicBezTo>
                    <a:cubicBezTo>
                      <a:pt x="17387" y="3765"/>
                      <a:pt x="18143" y="5272"/>
                      <a:pt x="18899" y="6025"/>
                    </a:cubicBezTo>
                    <a:cubicBezTo>
                      <a:pt x="19655" y="7531"/>
                      <a:pt x="19655" y="8284"/>
                      <a:pt x="19655" y="9790"/>
                    </a:cubicBezTo>
                    <a:cubicBezTo>
                      <a:pt x="19655" y="11296"/>
                      <a:pt x="19655" y="12802"/>
                      <a:pt x="18899" y="13555"/>
                    </a:cubicBezTo>
                    <a:cubicBezTo>
                      <a:pt x="18143" y="15062"/>
                      <a:pt x="17387" y="15815"/>
                      <a:pt x="16631" y="16568"/>
                    </a:cubicBezTo>
                    <a:cubicBezTo>
                      <a:pt x="15876" y="17321"/>
                      <a:pt x="14364" y="18074"/>
                      <a:pt x="13608" y="18827"/>
                    </a:cubicBezTo>
                    <a:cubicBezTo>
                      <a:pt x="12096" y="19580"/>
                      <a:pt x="11340" y="19580"/>
                      <a:pt x="9828" y="19580"/>
                    </a:cubicBezTo>
                    <a:cubicBezTo>
                      <a:pt x="8316" y="19580"/>
                      <a:pt x="6804" y="19580"/>
                      <a:pt x="6048" y="18827"/>
                    </a:cubicBezTo>
                    <a:cubicBezTo>
                      <a:pt x="4536" y="18074"/>
                      <a:pt x="3780" y="17321"/>
                      <a:pt x="3024" y="16568"/>
                    </a:cubicBezTo>
                    <a:cubicBezTo>
                      <a:pt x="2268" y="15815"/>
                      <a:pt x="1512" y="14309"/>
                      <a:pt x="756" y="13555"/>
                    </a:cubicBezTo>
                    <a:cubicBezTo>
                      <a:pt x="0" y="12049"/>
                      <a:pt x="0" y="11296"/>
                      <a:pt x="0" y="9790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Freihandform 134">
                <a:extLst>
                  <a:ext uri="{FF2B5EF4-FFF2-40B4-BE49-F238E27FC236}">
                    <a16:creationId xmlns:a16="http://schemas.microsoft.com/office/drawing/2014/main" id="{25F52ACC-7984-158A-FB07-DD615545B108}"/>
                  </a:ext>
                </a:extLst>
              </p:cNvPr>
              <p:cNvSpPr/>
              <p:nvPr/>
            </p:nvSpPr>
            <p:spPr>
              <a:xfrm>
                <a:off x="6430744" y="3263665"/>
                <a:ext cx="19655" cy="19580"/>
              </a:xfrm>
              <a:custGeom>
                <a:avLst/>
                <a:gdLst>
                  <a:gd name="connsiteX0" fmla="*/ 0 w 19655"/>
                  <a:gd name="connsiteY0" fmla="*/ 9790 h 19580"/>
                  <a:gd name="connsiteX1" fmla="*/ 756 w 19655"/>
                  <a:gd name="connsiteY1" fmla="*/ 6025 h 19580"/>
                  <a:gd name="connsiteX2" fmla="*/ 3024 w 19655"/>
                  <a:gd name="connsiteY2" fmla="*/ 3012 h 19580"/>
                  <a:gd name="connsiteX3" fmla="*/ 6048 w 19655"/>
                  <a:gd name="connsiteY3" fmla="*/ 753 h 19580"/>
                  <a:gd name="connsiteX4" fmla="*/ 9828 w 19655"/>
                  <a:gd name="connsiteY4" fmla="*/ 0 h 19580"/>
                  <a:gd name="connsiteX5" fmla="*/ 13608 w 19655"/>
                  <a:gd name="connsiteY5" fmla="*/ 753 h 19580"/>
                  <a:gd name="connsiteX6" fmla="*/ 16632 w 19655"/>
                  <a:gd name="connsiteY6" fmla="*/ 3012 h 19580"/>
                  <a:gd name="connsiteX7" fmla="*/ 18899 w 19655"/>
                  <a:gd name="connsiteY7" fmla="*/ 6025 h 19580"/>
                  <a:gd name="connsiteX8" fmla="*/ 19655 w 19655"/>
                  <a:gd name="connsiteY8" fmla="*/ 9790 h 19580"/>
                  <a:gd name="connsiteX9" fmla="*/ 18899 w 19655"/>
                  <a:gd name="connsiteY9" fmla="*/ 13555 h 19580"/>
                  <a:gd name="connsiteX10" fmla="*/ 16632 w 19655"/>
                  <a:gd name="connsiteY10" fmla="*/ 16568 h 19580"/>
                  <a:gd name="connsiteX11" fmla="*/ 13608 w 19655"/>
                  <a:gd name="connsiteY11" fmla="*/ 18827 h 19580"/>
                  <a:gd name="connsiteX12" fmla="*/ 9828 w 19655"/>
                  <a:gd name="connsiteY12" fmla="*/ 19580 h 19580"/>
                  <a:gd name="connsiteX13" fmla="*/ 6048 w 19655"/>
                  <a:gd name="connsiteY13" fmla="*/ 18827 h 19580"/>
                  <a:gd name="connsiteX14" fmla="*/ 3024 w 19655"/>
                  <a:gd name="connsiteY14" fmla="*/ 16568 h 19580"/>
                  <a:gd name="connsiteX15" fmla="*/ 756 w 19655"/>
                  <a:gd name="connsiteY15" fmla="*/ 13555 h 19580"/>
                  <a:gd name="connsiteX16" fmla="*/ 0 w 19655"/>
                  <a:gd name="connsiteY16" fmla="*/ 9790 h 1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55" h="19580">
                    <a:moveTo>
                      <a:pt x="0" y="9790"/>
                    </a:moveTo>
                    <a:cubicBezTo>
                      <a:pt x="0" y="8284"/>
                      <a:pt x="0" y="6778"/>
                      <a:pt x="756" y="6025"/>
                    </a:cubicBezTo>
                    <a:cubicBezTo>
                      <a:pt x="1512" y="4518"/>
                      <a:pt x="2268" y="3765"/>
                      <a:pt x="3024" y="3012"/>
                    </a:cubicBezTo>
                    <a:cubicBezTo>
                      <a:pt x="3780" y="2259"/>
                      <a:pt x="5292" y="1506"/>
                      <a:pt x="6048" y="753"/>
                    </a:cubicBezTo>
                    <a:cubicBezTo>
                      <a:pt x="7560" y="0"/>
                      <a:pt x="8316" y="0"/>
                      <a:pt x="9828" y="0"/>
                    </a:cubicBezTo>
                    <a:cubicBezTo>
                      <a:pt x="11340" y="0"/>
                      <a:pt x="12852" y="0"/>
                      <a:pt x="13608" y="753"/>
                    </a:cubicBezTo>
                    <a:cubicBezTo>
                      <a:pt x="15120" y="1506"/>
                      <a:pt x="15876" y="2259"/>
                      <a:pt x="16632" y="3012"/>
                    </a:cubicBezTo>
                    <a:cubicBezTo>
                      <a:pt x="17387" y="3765"/>
                      <a:pt x="18144" y="5272"/>
                      <a:pt x="18899" y="6025"/>
                    </a:cubicBezTo>
                    <a:cubicBezTo>
                      <a:pt x="19655" y="7531"/>
                      <a:pt x="19655" y="8284"/>
                      <a:pt x="19655" y="9790"/>
                    </a:cubicBezTo>
                    <a:cubicBezTo>
                      <a:pt x="19655" y="11296"/>
                      <a:pt x="19655" y="12802"/>
                      <a:pt x="18899" y="13555"/>
                    </a:cubicBezTo>
                    <a:cubicBezTo>
                      <a:pt x="18144" y="15062"/>
                      <a:pt x="17387" y="15815"/>
                      <a:pt x="16632" y="16568"/>
                    </a:cubicBezTo>
                    <a:cubicBezTo>
                      <a:pt x="15876" y="17321"/>
                      <a:pt x="14364" y="18074"/>
                      <a:pt x="13608" y="18827"/>
                    </a:cubicBezTo>
                    <a:cubicBezTo>
                      <a:pt x="12096" y="19580"/>
                      <a:pt x="11340" y="19580"/>
                      <a:pt x="9828" y="19580"/>
                    </a:cubicBezTo>
                    <a:cubicBezTo>
                      <a:pt x="8316" y="19580"/>
                      <a:pt x="6804" y="19580"/>
                      <a:pt x="6048" y="18827"/>
                    </a:cubicBezTo>
                    <a:cubicBezTo>
                      <a:pt x="4536" y="18074"/>
                      <a:pt x="3780" y="17321"/>
                      <a:pt x="3024" y="16568"/>
                    </a:cubicBezTo>
                    <a:cubicBezTo>
                      <a:pt x="2268" y="15815"/>
                      <a:pt x="1512" y="14309"/>
                      <a:pt x="756" y="13555"/>
                    </a:cubicBezTo>
                    <a:cubicBezTo>
                      <a:pt x="0" y="12049"/>
                      <a:pt x="0" y="11296"/>
                      <a:pt x="0" y="9790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3E42180C-737A-3ED7-C25F-E52AD748D28C}"/>
              </a:ext>
            </a:extLst>
          </p:cNvPr>
          <p:cNvSpPr txBox="1"/>
          <p:nvPr/>
        </p:nvSpPr>
        <p:spPr>
          <a:xfrm>
            <a:off x="5357081" y="4323757"/>
            <a:ext cx="1477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Troubles de la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parole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BC1E89-D00A-BB66-87BD-B2AED0D7B901}"/>
              </a:ext>
            </a:extLst>
          </p:cNvPr>
          <p:cNvSpPr/>
          <p:nvPr/>
        </p:nvSpPr>
        <p:spPr>
          <a:xfrm>
            <a:off x="3312492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B2073A6E-DF18-ED8A-043F-76C28866E1CC}"/>
              </a:ext>
            </a:extLst>
          </p:cNvPr>
          <p:cNvGrpSpPr/>
          <p:nvPr/>
        </p:nvGrpSpPr>
        <p:grpSpPr>
          <a:xfrm>
            <a:off x="3520245" y="2633256"/>
            <a:ext cx="1045421" cy="1763756"/>
            <a:chOff x="3520245" y="2633256"/>
            <a:chExt cx="1045421" cy="1763756"/>
          </a:xfrm>
        </p:grpSpPr>
        <p:grpSp>
          <p:nvGrpSpPr>
            <p:cNvPr id="61" name="Grafik 36">
              <a:extLst>
                <a:ext uri="{FF2B5EF4-FFF2-40B4-BE49-F238E27FC236}">
                  <a16:creationId xmlns:a16="http://schemas.microsoft.com/office/drawing/2014/main" id="{9808A6A4-D5FE-D5F9-4894-5A697488467D}"/>
                </a:ext>
              </a:extLst>
            </p:cNvPr>
            <p:cNvGrpSpPr/>
            <p:nvPr/>
          </p:nvGrpSpPr>
          <p:grpSpPr>
            <a:xfrm>
              <a:off x="3520245" y="2633256"/>
              <a:ext cx="1045421" cy="1763756"/>
              <a:chOff x="3520245" y="2633256"/>
              <a:chExt cx="1045421" cy="1763756"/>
            </a:xfrm>
          </p:grpSpPr>
          <p:sp>
            <p:nvSpPr>
              <p:cNvPr id="62" name="Freihandform 61">
                <a:extLst>
                  <a:ext uri="{FF2B5EF4-FFF2-40B4-BE49-F238E27FC236}">
                    <a16:creationId xmlns:a16="http://schemas.microsoft.com/office/drawing/2014/main" id="{9D258014-D4F6-200A-5A15-901430BD9C24}"/>
                  </a:ext>
                </a:extLst>
              </p:cNvPr>
              <p:cNvSpPr/>
              <p:nvPr/>
            </p:nvSpPr>
            <p:spPr>
              <a:xfrm>
                <a:off x="3926582" y="3394751"/>
                <a:ext cx="83151" cy="81944"/>
              </a:xfrm>
              <a:custGeom>
                <a:avLst/>
                <a:gdLst>
                  <a:gd name="connsiteX0" fmla="*/ 53018 w 83151"/>
                  <a:gd name="connsiteY0" fmla="*/ 10194 h 81944"/>
                  <a:gd name="connsiteX1" fmla="*/ 7450 w 83151"/>
                  <a:gd name="connsiteY1" fmla="*/ 4336 h 81944"/>
                  <a:gd name="connsiteX2" fmla="*/ 83152 w 83151"/>
                  <a:gd name="connsiteY2" fmla="*/ 81945 h 8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151" h="81944">
                    <a:moveTo>
                      <a:pt x="53018" y="10194"/>
                    </a:moveTo>
                    <a:cubicBezTo>
                      <a:pt x="53018" y="10194"/>
                      <a:pt x="22149" y="-8110"/>
                      <a:pt x="7450" y="4336"/>
                    </a:cubicBezTo>
                    <a:cubicBezTo>
                      <a:pt x="-9455" y="18980"/>
                      <a:pt x="-2840" y="79748"/>
                      <a:pt x="83152" y="81945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Freihandform 62">
                <a:extLst>
                  <a:ext uri="{FF2B5EF4-FFF2-40B4-BE49-F238E27FC236}">
                    <a16:creationId xmlns:a16="http://schemas.microsoft.com/office/drawing/2014/main" id="{593455C0-BDB9-EBF0-CA0F-8D62C722B1F7}"/>
                  </a:ext>
                </a:extLst>
              </p:cNvPr>
              <p:cNvSpPr/>
              <p:nvPr/>
            </p:nvSpPr>
            <p:spPr>
              <a:xfrm>
                <a:off x="4294167" y="3253389"/>
                <a:ext cx="61157" cy="108358"/>
              </a:xfrm>
              <a:custGeom>
                <a:avLst/>
                <a:gdLst>
                  <a:gd name="connsiteX0" fmla="*/ 0 w 61157"/>
                  <a:gd name="connsiteY0" fmla="*/ 34411 h 108358"/>
                  <a:gd name="connsiteX1" fmla="*/ 30869 w 61157"/>
                  <a:gd name="connsiteY1" fmla="*/ 0 h 108358"/>
                  <a:gd name="connsiteX2" fmla="*/ 25724 w 61157"/>
                  <a:gd name="connsiteY2" fmla="*/ 108359 h 108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57" h="108358">
                    <a:moveTo>
                      <a:pt x="0" y="34411"/>
                    </a:moveTo>
                    <a:cubicBezTo>
                      <a:pt x="0" y="34411"/>
                      <a:pt x="10290" y="0"/>
                      <a:pt x="30869" y="0"/>
                    </a:cubicBezTo>
                    <a:cubicBezTo>
                      <a:pt x="53653" y="0"/>
                      <a:pt x="88196" y="49786"/>
                      <a:pt x="25724" y="108359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Freihandform 63">
                <a:extLst>
                  <a:ext uri="{FF2B5EF4-FFF2-40B4-BE49-F238E27FC236}">
                    <a16:creationId xmlns:a16="http://schemas.microsoft.com/office/drawing/2014/main" id="{4BEB3F47-8DD8-FF60-5255-83BE3DE79160}"/>
                  </a:ext>
                </a:extLst>
              </p:cNvPr>
              <p:cNvSpPr/>
              <p:nvPr/>
            </p:nvSpPr>
            <p:spPr>
              <a:xfrm>
                <a:off x="3822968" y="3054244"/>
                <a:ext cx="203670" cy="706527"/>
              </a:xfrm>
              <a:custGeom>
                <a:avLst/>
                <a:gdLst>
                  <a:gd name="connsiteX0" fmla="*/ 203671 w 203670"/>
                  <a:gd name="connsiteY0" fmla="*/ 0 h 706527"/>
                  <a:gd name="connsiteX1" fmla="*/ 37568 w 203670"/>
                  <a:gd name="connsiteY1" fmla="*/ 276754 h 706527"/>
                  <a:gd name="connsiteX2" fmla="*/ 84 w 203670"/>
                  <a:gd name="connsiteY2" fmla="*/ 391702 h 706527"/>
                  <a:gd name="connsiteX3" fmla="*/ 53002 w 203670"/>
                  <a:gd name="connsiteY3" fmla="*/ 494203 h 706527"/>
                  <a:gd name="connsiteX4" fmla="*/ 18458 w 203670"/>
                  <a:gd name="connsiteY4" fmla="*/ 609884 h 706527"/>
                  <a:gd name="connsiteX5" fmla="*/ 78726 w 203670"/>
                  <a:gd name="connsiteY5" fmla="*/ 706528 h 70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670" h="706527">
                    <a:moveTo>
                      <a:pt x="203671" y="0"/>
                    </a:moveTo>
                    <a:cubicBezTo>
                      <a:pt x="67701" y="51251"/>
                      <a:pt x="27278" y="138377"/>
                      <a:pt x="37568" y="276754"/>
                    </a:cubicBezTo>
                    <a:cubicBezTo>
                      <a:pt x="39772" y="334594"/>
                      <a:pt x="-2121" y="351434"/>
                      <a:pt x="84" y="391702"/>
                    </a:cubicBezTo>
                    <a:cubicBezTo>
                      <a:pt x="2289" y="426113"/>
                      <a:pt x="48592" y="456132"/>
                      <a:pt x="53002" y="494203"/>
                    </a:cubicBezTo>
                    <a:cubicBezTo>
                      <a:pt x="57412" y="533008"/>
                      <a:pt x="14049" y="576937"/>
                      <a:pt x="18458" y="609884"/>
                    </a:cubicBezTo>
                    <a:cubicBezTo>
                      <a:pt x="26543" y="672849"/>
                      <a:pt x="72111" y="660402"/>
                      <a:pt x="78726" y="706528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ihandform 64">
                <a:extLst>
                  <a:ext uri="{FF2B5EF4-FFF2-40B4-BE49-F238E27FC236}">
                    <a16:creationId xmlns:a16="http://schemas.microsoft.com/office/drawing/2014/main" id="{4F05D974-2554-2A5D-9DF2-F4BF1A076335}"/>
                  </a:ext>
                </a:extLst>
              </p:cNvPr>
              <p:cNvSpPr/>
              <p:nvPr/>
            </p:nvSpPr>
            <p:spPr>
              <a:xfrm>
                <a:off x="4026638" y="3034814"/>
                <a:ext cx="489722" cy="598563"/>
              </a:xfrm>
              <a:custGeom>
                <a:avLst/>
                <a:gdLst>
                  <a:gd name="connsiteX0" fmla="*/ 0 w 489722"/>
                  <a:gd name="connsiteY0" fmla="*/ 19430 h 598563"/>
                  <a:gd name="connsiteX1" fmla="*/ 343230 w 489722"/>
                  <a:gd name="connsiteY1" fmla="*/ 160003 h 598563"/>
                  <a:gd name="connsiteX2" fmla="*/ 421137 w 489722"/>
                  <a:gd name="connsiteY2" fmla="*/ 252255 h 598563"/>
                  <a:gd name="connsiteX3" fmla="*/ 410848 w 489722"/>
                  <a:gd name="connsiteY3" fmla="*/ 366471 h 598563"/>
                  <a:gd name="connsiteX4" fmla="*/ 486549 w 489722"/>
                  <a:gd name="connsiteY4" fmla="*/ 460919 h 598563"/>
                  <a:gd name="connsiteX5" fmla="*/ 462295 w 489722"/>
                  <a:gd name="connsiteY5" fmla="*/ 598563 h 59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9722" h="598563">
                    <a:moveTo>
                      <a:pt x="0" y="19430"/>
                    </a:moveTo>
                    <a:cubicBezTo>
                      <a:pt x="135969" y="-31821"/>
                      <a:pt x="293988" y="19430"/>
                      <a:pt x="343230" y="160003"/>
                    </a:cubicBezTo>
                    <a:cubicBezTo>
                      <a:pt x="368954" y="214183"/>
                      <a:pt x="407908" y="214183"/>
                      <a:pt x="421137" y="252255"/>
                    </a:cubicBezTo>
                    <a:cubicBezTo>
                      <a:pt x="432162" y="285202"/>
                      <a:pt x="400558" y="330595"/>
                      <a:pt x="410848" y="366471"/>
                    </a:cubicBezTo>
                    <a:cubicBezTo>
                      <a:pt x="421137" y="403811"/>
                      <a:pt x="477730" y="428704"/>
                      <a:pt x="486549" y="460919"/>
                    </a:cubicBezTo>
                    <a:cubicBezTo>
                      <a:pt x="502719" y="522419"/>
                      <a:pt x="451271" y="531205"/>
                      <a:pt x="462295" y="598563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ihandform 65">
                <a:extLst>
                  <a:ext uri="{FF2B5EF4-FFF2-40B4-BE49-F238E27FC236}">
                    <a16:creationId xmlns:a16="http://schemas.microsoft.com/office/drawing/2014/main" id="{7E8E183B-7854-D1E3-F269-95D514A4FE0E}"/>
                  </a:ext>
                </a:extLst>
              </p:cNvPr>
              <p:cNvSpPr/>
              <p:nvPr/>
            </p:nvSpPr>
            <p:spPr>
              <a:xfrm>
                <a:off x="3948731" y="3183835"/>
                <a:ext cx="378798" cy="380176"/>
              </a:xfrm>
              <a:custGeom>
                <a:avLst/>
                <a:gdLst>
                  <a:gd name="connsiteX0" fmla="*/ 267529 w 378798"/>
                  <a:gd name="connsiteY0" fmla="*/ 371934 h 380176"/>
                  <a:gd name="connsiteX1" fmla="*/ 321916 w 378798"/>
                  <a:gd name="connsiteY1" fmla="*/ 333862 h 380176"/>
                  <a:gd name="connsiteX2" fmla="*/ 375569 w 378798"/>
                  <a:gd name="connsiteY2" fmla="*/ 191092 h 380176"/>
                  <a:gd name="connsiteX3" fmla="*/ 338821 w 378798"/>
                  <a:gd name="connsiteY3" fmla="*/ 82733 h 380176"/>
                  <a:gd name="connsiteX4" fmla="*/ 307952 w 378798"/>
                  <a:gd name="connsiteY4" fmla="*/ 0 h 380176"/>
                  <a:gd name="connsiteX5" fmla="*/ 53653 w 378798"/>
                  <a:gd name="connsiteY5" fmla="*/ 2196 h 380176"/>
                  <a:gd name="connsiteX6" fmla="*/ 0 w 378798"/>
                  <a:gd name="connsiteY6" fmla="*/ 137645 h 380176"/>
                  <a:gd name="connsiteX7" fmla="*/ 23519 w 378798"/>
                  <a:gd name="connsiteY7" fmla="*/ 200610 h 380176"/>
                  <a:gd name="connsiteX8" fmla="*/ 67617 w 378798"/>
                  <a:gd name="connsiteY8" fmla="*/ 306772 h 380176"/>
                  <a:gd name="connsiteX9" fmla="*/ 202851 w 378798"/>
                  <a:gd name="connsiteY9" fmla="*/ 379255 h 380176"/>
                  <a:gd name="connsiteX10" fmla="*/ 267529 w 378798"/>
                  <a:gd name="connsiteY10" fmla="*/ 371934 h 38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8798" h="380176">
                    <a:moveTo>
                      <a:pt x="267529" y="371934"/>
                    </a:moveTo>
                    <a:cubicBezTo>
                      <a:pt x="289578" y="363880"/>
                      <a:pt x="307952" y="349237"/>
                      <a:pt x="321916" y="333862"/>
                    </a:cubicBezTo>
                    <a:cubicBezTo>
                      <a:pt x="355725" y="295790"/>
                      <a:pt x="389534" y="235753"/>
                      <a:pt x="375569" y="191092"/>
                    </a:cubicBezTo>
                    <a:lnTo>
                      <a:pt x="338821" y="82733"/>
                    </a:lnTo>
                    <a:lnTo>
                      <a:pt x="307952" y="0"/>
                    </a:lnTo>
                    <a:cubicBezTo>
                      <a:pt x="122740" y="60037"/>
                      <a:pt x="53653" y="2196"/>
                      <a:pt x="53653" y="2196"/>
                    </a:cubicBezTo>
                    <a:cubicBezTo>
                      <a:pt x="53653" y="2196"/>
                      <a:pt x="71292" y="74680"/>
                      <a:pt x="0" y="137645"/>
                    </a:cubicBezTo>
                    <a:lnTo>
                      <a:pt x="23519" y="200610"/>
                    </a:lnTo>
                    <a:lnTo>
                      <a:pt x="67617" y="306772"/>
                    </a:lnTo>
                    <a:cubicBezTo>
                      <a:pt x="86726" y="349969"/>
                      <a:pt x="151404" y="372666"/>
                      <a:pt x="202851" y="379255"/>
                    </a:cubicBezTo>
                    <a:cubicBezTo>
                      <a:pt x="221961" y="381452"/>
                      <a:pt x="244745" y="379988"/>
                      <a:pt x="267529" y="371934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Freihandform 66">
                <a:extLst>
                  <a:ext uri="{FF2B5EF4-FFF2-40B4-BE49-F238E27FC236}">
                    <a16:creationId xmlns:a16="http://schemas.microsoft.com/office/drawing/2014/main" id="{9A8FC1BE-F012-13B5-8302-4D6EC5E135D6}"/>
                  </a:ext>
                </a:extLst>
              </p:cNvPr>
              <p:cNvSpPr/>
              <p:nvPr/>
            </p:nvSpPr>
            <p:spPr>
              <a:xfrm>
                <a:off x="4158932" y="3243412"/>
                <a:ext cx="64677" cy="14369"/>
              </a:xfrm>
              <a:custGeom>
                <a:avLst/>
                <a:gdLst>
                  <a:gd name="connsiteX0" fmla="*/ 0 w 64677"/>
                  <a:gd name="connsiteY0" fmla="*/ 14370 h 14369"/>
                  <a:gd name="connsiteX1" fmla="*/ 64677 w 64677"/>
                  <a:gd name="connsiteY1" fmla="*/ 13638 h 14369"/>
                  <a:gd name="connsiteX2" fmla="*/ 64677 w 64677"/>
                  <a:gd name="connsiteY2" fmla="*/ 13638 h 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677" h="14369">
                    <a:moveTo>
                      <a:pt x="0" y="14370"/>
                    </a:moveTo>
                    <a:cubicBezTo>
                      <a:pt x="17639" y="-4666"/>
                      <a:pt x="47038" y="-4666"/>
                      <a:pt x="64677" y="13638"/>
                    </a:cubicBezTo>
                    <a:lnTo>
                      <a:pt x="64677" y="13638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ihandform 67">
                <a:extLst>
                  <a:ext uri="{FF2B5EF4-FFF2-40B4-BE49-F238E27FC236}">
                    <a16:creationId xmlns:a16="http://schemas.microsoft.com/office/drawing/2014/main" id="{F3D3A171-97B1-23D4-C5B1-E4BD6AABC619}"/>
                  </a:ext>
                </a:extLst>
              </p:cNvPr>
              <p:cNvSpPr/>
              <p:nvPr/>
            </p:nvSpPr>
            <p:spPr>
              <a:xfrm>
                <a:off x="4006794" y="3296852"/>
                <a:ext cx="50712" cy="40734"/>
              </a:xfrm>
              <a:custGeom>
                <a:avLst/>
                <a:gdLst>
                  <a:gd name="connsiteX0" fmla="*/ 0 w 50712"/>
                  <a:gd name="connsiteY0" fmla="*/ 40735 h 40734"/>
                  <a:gd name="connsiteX1" fmla="*/ 0 w 50712"/>
                  <a:gd name="connsiteY1" fmla="*/ 40735 h 40734"/>
                  <a:gd name="connsiteX2" fmla="*/ 50713 w 50712"/>
                  <a:gd name="connsiteY2" fmla="*/ 466 h 40734"/>
                  <a:gd name="connsiteX3" fmla="*/ 50713 w 50712"/>
                  <a:gd name="connsiteY3" fmla="*/ 466 h 4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712" h="40734">
                    <a:moveTo>
                      <a:pt x="0" y="40735"/>
                    </a:moveTo>
                    <a:lnTo>
                      <a:pt x="0" y="40735"/>
                    </a:lnTo>
                    <a:cubicBezTo>
                      <a:pt x="2205" y="15110"/>
                      <a:pt x="24989" y="-3194"/>
                      <a:pt x="50713" y="466"/>
                    </a:cubicBezTo>
                    <a:lnTo>
                      <a:pt x="50713" y="466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69" name="Grafik 36">
                <a:extLst>
                  <a:ext uri="{FF2B5EF4-FFF2-40B4-BE49-F238E27FC236}">
                    <a16:creationId xmlns:a16="http://schemas.microsoft.com/office/drawing/2014/main" id="{966D534C-5B3E-9F54-4284-9CC3EF33F893}"/>
                  </a:ext>
                </a:extLst>
              </p:cNvPr>
              <p:cNvGrpSpPr/>
              <p:nvPr/>
            </p:nvGrpSpPr>
            <p:grpSpPr>
              <a:xfrm>
                <a:off x="3901693" y="3618002"/>
                <a:ext cx="607084" cy="216717"/>
                <a:chOff x="3901693" y="3618002"/>
                <a:chExt cx="607084" cy="216717"/>
              </a:xfrm>
              <a:noFill/>
            </p:grpSpPr>
            <p:sp>
              <p:nvSpPr>
                <p:cNvPr id="70" name="Freihandform 69">
                  <a:extLst>
                    <a:ext uri="{FF2B5EF4-FFF2-40B4-BE49-F238E27FC236}">
                      <a16:creationId xmlns:a16="http://schemas.microsoft.com/office/drawing/2014/main" id="{F45594B5-21C8-2C52-C8EE-A9F3CE06C29D}"/>
                    </a:ext>
                  </a:extLst>
                </p:cNvPr>
                <p:cNvSpPr/>
                <p:nvPr/>
              </p:nvSpPr>
              <p:spPr>
                <a:xfrm>
                  <a:off x="3901693" y="3648020"/>
                  <a:ext cx="607084" cy="186699"/>
                </a:xfrm>
                <a:custGeom>
                  <a:avLst/>
                  <a:gdLst>
                    <a:gd name="connsiteX0" fmla="*/ 607084 w 607084"/>
                    <a:gd name="connsiteY0" fmla="*/ 0 h 186699"/>
                    <a:gd name="connsiteX1" fmla="*/ 325591 w 607084"/>
                    <a:gd name="connsiteY1" fmla="*/ 186699 h 186699"/>
                    <a:gd name="connsiteX2" fmla="*/ 0 w 607084"/>
                    <a:gd name="connsiteY2" fmla="*/ 112752 h 18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7084" h="186699">
                      <a:moveTo>
                        <a:pt x="607084" y="0"/>
                      </a:moveTo>
                      <a:lnTo>
                        <a:pt x="325591" y="186699"/>
                      </a:lnTo>
                      <a:lnTo>
                        <a:pt x="0" y="112752"/>
                      </a:lnTo>
                    </a:path>
                  </a:pathLst>
                </a:custGeom>
                <a:noFill/>
                <a:ln w="1460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Freihandform 70">
                  <a:extLst>
                    <a:ext uri="{FF2B5EF4-FFF2-40B4-BE49-F238E27FC236}">
                      <a16:creationId xmlns:a16="http://schemas.microsoft.com/office/drawing/2014/main" id="{809D722D-2C52-5813-2EB2-2B4502E210BE}"/>
                    </a:ext>
                  </a:extLst>
                </p:cNvPr>
                <p:cNvSpPr/>
                <p:nvPr/>
              </p:nvSpPr>
              <p:spPr>
                <a:xfrm>
                  <a:off x="3959756" y="3618002"/>
                  <a:ext cx="486549" cy="152287"/>
                </a:xfrm>
                <a:custGeom>
                  <a:avLst/>
                  <a:gdLst>
                    <a:gd name="connsiteX0" fmla="*/ 486549 w 486549"/>
                    <a:gd name="connsiteY0" fmla="*/ 0 h 152287"/>
                    <a:gd name="connsiteX1" fmla="*/ 255769 w 486549"/>
                    <a:gd name="connsiteY1" fmla="*/ 152288 h 152287"/>
                    <a:gd name="connsiteX2" fmla="*/ 0 w 486549"/>
                    <a:gd name="connsiteY2" fmla="*/ 98108 h 15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6549" h="152287">
                      <a:moveTo>
                        <a:pt x="486549" y="0"/>
                      </a:moveTo>
                      <a:lnTo>
                        <a:pt x="255769" y="152288"/>
                      </a:lnTo>
                      <a:lnTo>
                        <a:pt x="0" y="98108"/>
                      </a:lnTo>
                    </a:path>
                  </a:pathLst>
                </a:custGeom>
                <a:noFill/>
                <a:ln w="1460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2" name="Freihandform 71">
                <a:extLst>
                  <a:ext uri="{FF2B5EF4-FFF2-40B4-BE49-F238E27FC236}">
                    <a16:creationId xmlns:a16="http://schemas.microsoft.com/office/drawing/2014/main" id="{E9EDFD66-4C5C-7300-8D34-88920AE16983}"/>
                  </a:ext>
                </a:extLst>
              </p:cNvPr>
              <p:cNvSpPr/>
              <p:nvPr/>
            </p:nvSpPr>
            <p:spPr>
              <a:xfrm>
                <a:off x="3520245" y="2633256"/>
                <a:ext cx="7349" cy="7321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7321"/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ihandform 72">
                <a:extLst>
                  <a:ext uri="{FF2B5EF4-FFF2-40B4-BE49-F238E27FC236}">
                    <a16:creationId xmlns:a16="http://schemas.microsoft.com/office/drawing/2014/main" id="{F0771613-84CB-7BDA-CE51-41418C56D396}"/>
                  </a:ext>
                </a:extLst>
              </p:cNvPr>
              <p:cNvSpPr/>
              <p:nvPr/>
            </p:nvSpPr>
            <p:spPr>
              <a:xfrm>
                <a:off x="4053097" y="3547715"/>
                <a:ext cx="36013" cy="94447"/>
              </a:xfrm>
              <a:custGeom>
                <a:avLst/>
                <a:gdLst>
                  <a:gd name="connsiteX0" fmla="*/ 36013 w 36013"/>
                  <a:gd name="connsiteY0" fmla="*/ 0 h 94447"/>
                  <a:gd name="connsiteX1" fmla="*/ 36013 w 36013"/>
                  <a:gd name="connsiteY1" fmla="*/ 66626 h 94447"/>
                  <a:gd name="connsiteX2" fmla="*/ 0 w 36013"/>
                  <a:gd name="connsiteY2" fmla="*/ 94448 h 9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94447">
                    <a:moveTo>
                      <a:pt x="36013" y="0"/>
                    </a:moveTo>
                    <a:lnTo>
                      <a:pt x="36013" y="66626"/>
                    </a:lnTo>
                    <a:lnTo>
                      <a:pt x="0" y="94448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ihandform 73">
                <a:extLst>
                  <a:ext uri="{FF2B5EF4-FFF2-40B4-BE49-F238E27FC236}">
                    <a16:creationId xmlns:a16="http://schemas.microsoft.com/office/drawing/2014/main" id="{02469E55-609C-915C-DA5D-8636051AE6E9}"/>
                  </a:ext>
                </a:extLst>
              </p:cNvPr>
              <p:cNvSpPr/>
              <p:nvPr/>
            </p:nvSpPr>
            <p:spPr>
              <a:xfrm>
                <a:off x="3520245" y="2633256"/>
                <a:ext cx="7349" cy="7321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7321"/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Freihandform 74">
                <a:extLst>
                  <a:ext uri="{FF2B5EF4-FFF2-40B4-BE49-F238E27FC236}">
                    <a16:creationId xmlns:a16="http://schemas.microsoft.com/office/drawing/2014/main" id="{C9C28DF6-4737-0D35-17AC-5A056B7143FF}"/>
                  </a:ext>
                </a:extLst>
              </p:cNvPr>
              <p:cNvSpPr/>
              <p:nvPr/>
            </p:nvSpPr>
            <p:spPr>
              <a:xfrm>
                <a:off x="3890669" y="4389691"/>
                <a:ext cx="290312" cy="7321"/>
              </a:xfrm>
              <a:custGeom>
                <a:avLst/>
                <a:gdLst>
                  <a:gd name="connsiteX0" fmla="*/ 0 w 290312"/>
                  <a:gd name="connsiteY0" fmla="*/ 0 h 7321"/>
                  <a:gd name="connsiteX1" fmla="*/ 290313 w 290312"/>
                  <a:gd name="connsiteY1" fmla="*/ 0 h 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0312" h="7321">
                    <a:moveTo>
                      <a:pt x="0" y="0"/>
                    </a:moveTo>
                    <a:lnTo>
                      <a:pt x="290313" y="0"/>
                    </a:lnTo>
                  </a:path>
                </a:pathLst>
              </a:custGeom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6" name="Freihandform 75">
                <a:extLst>
                  <a:ext uri="{FF2B5EF4-FFF2-40B4-BE49-F238E27FC236}">
                    <a16:creationId xmlns:a16="http://schemas.microsoft.com/office/drawing/2014/main" id="{4A59D4EA-F6DF-6163-64AA-146B13F2E5DA}"/>
                  </a:ext>
                </a:extLst>
              </p:cNvPr>
              <p:cNvSpPr/>
              <p:nvPr/>
            </p:nvSpPr>
            <p:spPr>
              <a:xfrm>
                <a:off x="3741470" y="3636305"/>
                <a:ext cx="316036" cy="760707"/>
              </a:xfrm>
              <a:custGeom>
                <a:avLst/>
                <a:gdLst>
                  <a:gd name="connsiteX0" fmla="*/ 104366 w 316036"/>
                  <a:gd name="connsiteY0" fmla="*/ 760707 h 760707"/>
                  <a:gd name="connsiteX1" fmla="*/ 52918 w 316036"/>
                  <a:gd name="connsiteY1" fmla="*/ 760707 h 760707"/>
                  <a:gd name="connsiteX2" fmla="*/ 52918 w 316036"/>
                  <a:gd name="connsiteY2" fmla="*/ 746064 h 760707"/>
                  <a:gd name="connsiteX3" fmla="*/ 104366 w 316036"/>
                  <a:gd name="connsiteY3" fmla="*/ 746064 h 760707"/>
                  <a:gd name="connsiteX4" fmla="*/ 104366 w 316036"/>
                  <a:gd name="connsiteY4" fmla="*/ 760707 h 760707"/>
                  <a:gd name="connsiteX5" fmla="*/ 14699 w 316036"/>
                  <a:gd name="connsiteY5" fmla="*/ 753386 h 760707"/>
                  <a:gd name="connsiteX6" fmla="*/ 0 w 316036"/>
                  <a:gd name="connsiteY6" fmla="*/ 753386 h 760707"/>
                  <a:gd name="connsiteX7" fmla="*/ 0 w 316036"/>
                  <a:gd name="connsiteY7" fmla="*/ 696278 h 760707"/>
                  <a:gd name="connsiteX8" fmla="*/ 14699 w 316036"/>
                  <a:gd name="connsiteY8" fmla="*/ 696278 h 760707"/>
                  <a:gd name="connsiteX9" fmla="*/ 14699 w 316036"/>
                  <a:gd name="connsiteY9" fmla="*/ 753386 h 760707"/>
                  <a:gd name="connsiteX10" fmla="*/ 156548 w 316036"/>
                  <a:gd name="connsiteY10" fmla="*/ 760707 h 760707"/>
                  <a:gd name="connsiteX11" fmla="*/ 141849 w 316036"/>
                  <a:gd name="connsiteY11" fmla="*/ 760707 h 760707"/>
                  <a:gd name="connsiteX12" fmla="*/ 141849 w 316036"/>
                  <a:gd name="connsiteY12" fmla="*/ 695546 h 760707"/>
                  <a:gd name="connsiteX13" fmla="*/ 156548 w 316036"/>
                  <a:gd name="connsiteY13" fmla="*/ 695546 h 760707"/>
                  <a:gd name="connsiteX14" fmla="*/ 156548 w 316036"/>
                  <a:gd name="connsiteY14" fmla="*/ 760707 h 760707"/>
                  <a:gd name="connsiteX15" fmla="*/ 14699 w 316036"/>
                  <a:gd name="connsiteY15" fmla="*/ 645027 h 760707"/>
                  <a:gd name="connsiteX16" fmla="*/ 0 w 316036"/>
                  <a:gd name="connsiteY16" fmla="*/ 645027 h 760707"/>
                  <a:gd name="connsiteX17" fmla="*/ 0 w 316036"/>
                  <a:gd name="connsiteY17" fmla="*/ 593776 h 760707"/>
                  <a:gd name="connsiteX18" fmla="*/ 14699 w 316036"/>
                  <a:gd name="connsiteY18" fmla="*/ 593776 h 760707"/>
                  <a:gd name="connsiteX19" fmla="*/ 14699 w 316036"/>
                  <a:gd name="connsiteY19" fmla="*/ 645027 h 760707"/>
                  <a:gd name="connsiteX20" fmla="*/ 14699 w 316036"/>
                  <a:gd name="connsiteY20" fmla="*/ 542526 h 760707"/>
                  <a:gd name="connsiteX21" fmla="*/ 0 w 316036"/>
                  <a:gd name="connsiteY21" fmla="*/ 542526 h 760707"/>
                  <a:gd name="connsiteX22" fmla="*/ 0 w 316036"/>
                  <a:gd name="connsiteY22" fmla="*/ 491275 h 760707"/>
                  <a:gd name="connsiteX23" fmla="*/ 14699 w 316036"/>
                  <a:gd name="connsiteY23" fmla="*/ 491275 h 760707"/>
                  <a:gd name="connsiteX24" fmla="*/ 14699 w 316036"/>
                  <a:gd name="connsiteY24" fmla="*/ 494203 h 760707"/>
                  <a:gd name="connsiteX25" fmla="*/ 14699 w 316036"/>
                  <a:gd name="connsiteY25" fmla="*/ 542526 h 760707"/>
                  <a:gd name="connsiteX26" fmla="*/ 156548 w 316036"/>
                  <a:gd name="connsiteY26" fmla="*/ 645027 h 760707"/>
                  <a:gd name="connsiteX27" fmla="*/ 141849 w 316036"/>
                  <a:gd name="connsiteY27" fmla="*/ 645027 h 760707"/>
                  <a:gd name="connsiteX28" fmla="*/ 141849 w 316036"/>
                  <a:gd name="connsiteY28" fmla="*/ 593776 h 760707"/>
                  <a:gd name="connsiteX29" fmla="*/ 156548 w 316036"/>
                  <a:gd name="connsiteY29" fmla="*/ 593776 h 760707"/>
                  <a:gd name="connsiteX30" fmla="*/ 156548 w 316036"/>
                  <a:gd name="connsiteY30" fmla="*/ 645027 h 760707"/>
                  <a:gd name="connsiteX31" fmla="*/ 156548 w 316036"/>
                  <a:gd name="connsiteY31" fmla="*/ 542526 h 760707"/>
                  <a:gd name="connsiteX32" fmla="*/ 141849 w 316036"/>
                  <a:gd name="connsiteY32" fmla="*/ 542526 h 760707"/>
                  <a:gd name="connsiteX33" fmla="*/ 141849 w 316036"/>
                  <a:gd name="connsiteY33" fmla="*/ 491275 h 760707"/>
                  <a:gd name="connsiteX34" fmla="*/ 156548 w 316036"/>
                  <a:gd name="connsiteY34" fmla="*/ 491275 h 760707"/>
                  <a:gd name="connsiteX35" fmla="*/ 156548 w 316036"/>
                  <a:gd name="connsiteY35" fmla="*/ 542526 h 760707"/>
                  <a:gd name="connsiteX36" fmla="*/ 19109 w 316036"/>
                  <a:gd name="connsiteY36" fmla="*/ 441488 h 760707"/>
                  <a:gd name="connsiteX37" fmla="*/ 4410 w 316036"/>
                  <a:gd name="connsiteY37" fmla="*/ 440024 h 760707"/>
                  <a:gd name="connsiteX38" fmla="*/ 12494 w 316036"/>
                  <a:gd name="connsiteY38" fmla="*/ 388773 h 760707"/>
                  <a:gd name="connsiteX39" fmla="*/ 27194 w 316036"/>
                  <a:gd name="connsiteY39" fmla="*/ 391702 h 760707"/>
                  <a:gd name="connsiteX40" fmla="*/ 19109 w 316036"/>
                  <a:gd name="connsiteY40" fmla="*/ 441488 h 760707"/>
                  <a:gd name="connsiteX41" fmla="*/ 132294 w 316036"/>
                  <a:gd name="connsiteY41" fmla="*/ 164734 h 760707"/>
                  <a:gd name="connsiteX42" fmla="*/ 121270 w 316036"/>
                  <a:gd name="connsiteY42" fmla="*/ 155216 h 760707"/>
                  <a:gd name="connsiteX43" fmla="*/ 158753 w 316036"/>
                  <a:gd name="connsiteY43" fmla="*/ 118609 h 760707"/>
                  <a:gd name="connsiteX44" fmla="*/ 168308 w 316036"/>
                  <a:gd name="connsiteY44" fmla="*/ 129591 h 760707"/>
                  <a:gd name="connsiteX45" fmla="*/ 132294 w 316036"/>
                  <a:gd name="connsiteY45" fmla="*/ 164734 h 760707"/>
                  <a:gd name="connsiteX46" fmla="*/ 208731 w 316036"/>
                  <a:gd name="connsiteY46" fmla="*/ 97376 h 760707"/>
                  <a:gd name="connsiteX47" fmla="*/ 199912 w 316036"/>
                  <a:gd name="connsiteY47" fmla="*/ 85662 h 760707"/>
                  <a:gd name="connsiteX48" fmla="*/ 240335 w 316036"/>
                  <a:gd name="connsiteY48" fmla="*/ 53447 h 760707"/>
                  <a:gd name="connsiteX49" fmla="*/ 249154 w 316036"/>
                  <a:gd name="connsiteY49" fmla="*/ 65162 h 760707"/>
                  <a:gd name="connsiteX50" fmla="*/ 208731 w 316036"/>
                  <a:gd name="connsiteY50" fmla="*/ 97376 h 760707"/>
                  <a:gd name="connsiteX51" fmla="*/ 288843 w 316036"/>
                  <a:gd name="connsiteY51" fmla="*/ 33679 h 760707"/>
                  <a:gd name="connsiteX52" fmla="*/ 280023 w 316036"/>
                  <a:gd name="connsiteY52" fmla="*/ 21965 h 760707"/>
                  <a:gd name="connsiteX53" fmla="*/ 307217 w 316036"/>
                  <a:gd name="connsiteY53" fmla="*/ 0 h 760707"/>
                  <a:gd name="connsiteX54" fmla="*/ 316037 w 316036"/>
                  <a:gd name="connsiteY54" fmla="*/ 11714 h 760707"/>
                  <a:gd name="connsiteX55" fmla="*/ 288843 w 316036"/>
                  <a:gd name="connsiteY55" fmla="*/ 33679 h 76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6036" h="760707">
                    <a:moveTo>
                      <a:pt x="104366" y="760707"/>
                    </a:moveTo>
                    <a:lnTo>
                      <a:pt x="52918" y="760707"/>
                    </a:lnTo>
                    <a:lnTo>
                      <a:pt x="52918" y="746064"/>
                    </a:lnTo>
                    <a:lnTo>
                      <a:pt x="104366" y="746064"/>
                    </a:lnTo>
                    <a:lnTo>
                      <a:pt x="104366" y="760707"/>
                    </a:lnTo>
                    <a:close/>
                    <a:moveTo>
                      <a:pt x="14699" y="753386"/>
                    </a:moveTo>
                    <a:lnTo>
                      <a:pt x="0" y="753386"/>
                    </a:lnTo>
                    <a:lnTo>
                      <a:pt x="0" y="696278"/>
                    </a:lnTo>
                    <a:lnTo>
                      <a:pt x="14699" y="696278"/>
                    </a:lnTo>
                    <a:lnTo>
                      <a:pt x="14699" y="753386"/>
                    </a:lnTo>
                    <a:close/>
                    <a:moveTo>
                      <a:pt x="156548" y="760707"/>
                    </a:moveTo>
                    <a:lnTo>
                      <a:pt x="141849" y="760707"/>
                    </a:lnTo>
                    <a:lnTo>
                      <a:pt x="141849" y="695546"/>
                    </a:lnTo>
                    <a:lnTo>
                      <a:pt x="156548" y="695546"/>
                    </a:lnTo>
                    <a:lnTo>
                      <a:pt x="156548" y="760707"/>
                    </a:lnTo>
                    <a:close/>
                    <a:moveTo>
                      <a:pt x="14699" y="645027"/>
                    </a:moveTo>
                    <a:lnTo>
                      <a:pt x="0" y="645027"/>
                    </a:lnTo>
                    <a:lnTo>
                      <a:pt x="0" y="593776"/>
                    </a:lnTo>
                    <a:lnTo>
                      <a:pt x="14699" y="593776"/>
                    </a:lnTo>
                    <a:lnTo>
                      <a:pt x="14699" y="645027"/>
                    </a:lnTo>
                    <a:close/>
                    <a:moveTo>
                      <a:pt x="14699" y="542526"/>
                    </a:moveTo>
                    <a:lnTo>
                      <a:pt x="0" y="542526"/>
                    </a:lnTo>
                    <a:lnTo>
                      <a:pt x="0" y="491275"/>
                    </a:lnTo>
                    <a:lnTo>
                      <a:pt x="14699" y="491275"/>
                    </a:lnTo>
                    <a:lnTo>
                      <a:pt x="14699" y="494203"/>
                    </a:lnTo>
                    <a:lnTo>
                      <a:pt x="14699" y="542526"/>
                    </a:lnTo>
                    <a:close/>
                    <a:moveTo>
                      <a:pt x="156548" y="645027"/>
                    </a:moveTo>
                    <a:lnTo>
                      <a:pt x="141849" y="645027"/>
                    </a:lnTo>
                    <a:lnTo>
                      <a:pt x="141849" y="593776"/>
                    </a:lnTo>
                    <a:lnTo>
                      <a:pt x="156548" y="593776"/>
                    </a:lnTo>
                    <a:lnTo>
                      <a:pt x="156548" y="645027"/>
                    </a:lnTo>
                    <a:close/>
                    <a:moveTo>
                      <a:pt x="156548" y="542526"/>
                    </a:moveTo>
                    <a:lnTo>
                      <a:pt x="141849" y="542526"/>
                    </a:lnTo>
                    <a:lnTo>
                      <a:pt x="141849" y="491275"/>
                    </a:lnTo>
                    <a:lnTo>
                      <a:pt x="156548" y="491275"/>
                    </a:lnTo>
                    <a:lnTo>
                      <a:pt x="156548" y="542526"/>
                    </a:lnTo>
                    <a:close/>
                    <a:moveTo>
                      <a:pt x="19109" y="441488"/>
                    </a:moveTo>
                    <a:lnTo>
                      <a:pt x="4410" y="440024"/>
                    </a:lnTo>
                    <a:cubicBezTo>
                      <a:pt x="6615" y="423185"/>
                      <a:pt x="9555" y="405613"/>
                      <a:pt x="12494" y="388773"/>
                    </a:cubicBezTo>
                    <a:lnTo>
                      <a:pt x="27194" y="391702"/>
                    </a:lnTo>
                    <a:cubicBezTo>
                      <a:pt x="23519" y="407809"/>
                      <a:pt x="21314" y="424649"/>
                      <a:pt x="19109" y="441488"/>
                    </a:cubicBezTo>
                    <a:close/>
                    <a:moveTo>
                      <a:pt x="132294" y="164734"/>
                    </a:moveTo>
                    <a:lnTo>
                      <a:pt x="121270" y="155216"/>
                    </a:lnTo>
                    <a:cubicBezTo>
                      <a:pt x="133029" y="142038"/>
                      <a:pt x="145524" y="129591"/>
                      <a:pt x="158753" y="118609"/>
                    </a:cubicBezTo>
                    <a:lnTo>
                      <a:pt x="168308" y="129591"/>
                    </a:lnTo>
                    <a:cubicBezTo>
                      <a:pt x="155813" y="139841"/>
                      <a:pt x="143319" y="151556"/>
                      <a:pt x="132294" y="164734"/>
                    </a:cubicBezTo>
                    <a:close/>
                    <a:moveTo>
                      <a:pt x="208731" y="97376"/>
                    </a:moveTo>
                    <a:lnTo>
                      <a:pt x="199912" y="85662"/>
                    </a:lnTo>
                    <a:lnTo>
                      <a:pt x="240335" y="53447"/>
                    </a:lnTo>
                    <a:lnTo>
                      <a:pt x="249154" y="65162"/>
                    </a:lnTo>
                    <a:lnTo>
                      <a:pt x="208731" y="97376"/>
                    </a:lnTo>
                    <a:close/>
                    <a:moveTo>
                      <a:pt x="288843" y="33679"/>
                    </a:moveTo>
                    <a:lnTo>
                      <a:pt x="280023" y="21965"/>
                    </a:lnTo>
                    <a:lnTo>
                      <a:pt x="307217" y="0"/>
                    </a:lnTo>
                    <a:lnTo>
                      <a:pt x="316037" y="11714"/>
                    </a:lnTo>
                    <a:lnTo>
                      <a:pt x="288843" y="33679"/>
                    </a:ln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Freihandform 76">
                <a:extLst>
                  <a:ext uri="{FF2B5EF4-FFF2-40B4-BE49-F238E27FC236}">
                    <a16:creationId xmlns:a16="http://schemas.microsoft.com/office/drawing/2014/main" id="{BA4F42A2-8C69-5C56-98ED-D202D01D16F1}"/>
                  </a:ext>
                </a:extLst>
              </p:cNvPr>
              <p:cNvSpPr/>
              <p:nvPr/>
            </p:nvSpPr>
            <p:spPr>
              <a:xfrm>
                <a:off x="3614321" y="4094633"/>
                <a:ext cx="69087" cy="35143"/>
              </a:xfrm>
              <a:custGeom>
                <a:avLst/>
                <a:gdLst>
                  <a:gd name="connsiteX0" fmla="*/ 69087 w 69087"/>
                  <a:gd name="connsiteY0" fmla="*/ 0 h 35143"/>
                  <a:gd name="connsiteX1" fmla="*/ 34544 w 69087"/>
                  <a:gd name="connsiteY1" fmla="*/ 35143 h 35143"/>
                  <a:gd name="connsiteX2" fmla="*/ 0 w 69087"/>
                  <a:gd name="connsiteY2" fmla="*/ 0 h 35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087" h="35143">
                    <a:moveTo>
                      <a:pt x="69087" y="0"/>
                    </a:moveTo>
                    <a:lnTo>
                      <a:pt x="34544" y="35143"/>
                    </a:lnTo>
                    <a:lnTo>
                      <a:pt x="0" y="0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Freihandform 77">
                <a:extLst>
                  <a:ext uri="{FF2B5EF4-FFF2-40B4-BE49-F238E27FC236}">
                    <a16:creationId xmlns:a16="http://schemas.microsoft.com/office/drawing/2014/main" id="{7A68FEE5-60A7-767F-09D5-19AD5CBD9541}"/>
                  </a:ext>
                </a:extLst>
              </p:cNvPr>
              <p:cNvSpPr/>
              <p:nvPr/>
            </p:nvSpPr>
            <p:spPr>
              <a:xfrm>
                <a:off x="3648864" y="3940149"/>
                <a:ext cx="7349" cy="189627"/>
              </a:xfrm>
              <a:custGeom>
                <a:avLst/>
                <a:gdLst>
                  <a:gd name="connsiteX0" fmla="*/ 0 w 7349"/>
                  <a:gd name="connsiteY0" fmla="*/ 0 h 189627"/>
                  <a:gd name="connsiteX1" fmla="*/ 0 w 7349"/>
                  <a:gd name="connsiteY1" fmla="*/ 189628 h 189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49" h="189627">
                    <a:moveTo>
                      <a:pt x="0" y="0"/>
                    </a:moveTo>
                    <a:lnTo>
                      <a:pt x="0" y="189628"/>
                    </a:lnTo>
                  </a:path>
                </a:pathLst>
              </a:custGeom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Freihandform 78">
                <a:extLst>
                  <a:ext uri="{FF2B5EF4-FFF2-40B4-BE49-F238E27FC236}">
                    <a16:creationId xmlns:a16="http://schemas.microsoft.com/office/drawing/2014/main" id="{C1EE816F-4362-56C9-42EC-AA4AA1D00907}"/>
                  </a:ext>
                </a:extLst>
              </p:cNvPr>
              <p:cNvSpPr/>
              <p:nvPr/>
            </p:nvSpPr>
            <p:spPr>
              <a:xfrm>
                <a:off x="4180982" y="3514768"/>
                <a:ext cx="384684" cy="874923"/>
              </a:xfrm>
              <a:custGeom>
                <a:avLst/>
                <a:gdLst>
                  <a:gd name="connsiteX0" fmla="*/ 91871 w 384684"/>
                  <a:gd name="connsiteY0" fmla="*/ 0 h 874923"/>
                  <a:gd name="connsiteX1" fmla="*/ 91871 w 384684"/>
                  <a:gd name="connsiteY1" fmla="*/ 99573 h 874923"/>
                  <a:gd name="connsiteX2" fmla="*/ 227840 w 384684"/>
                  <a:gd name="connsiteY2" fmla="*/ 99573 h 874923"/>
                  <a:gd name="connsiteX3" fmla="*/ 361605 w 384684"/>
                  <a:gd name="connsiteY3" fmla="*/ 385845 h 874923"/>
                  <a:gd name="connsiteX4" fmla="*/ 336616 w 384684"/>
                  <a:gd name="connsiteY4" fmla="*/ 446613 h 874923"/>
                  <a:gd name="connsiteX5" fmla="*/ 336616 w 384684"/>
                  <a:gd name="connsiteY5" fmla="*/ 446613 h 874923"/>
                  <a:gd name="connsiteX6" fmla="*/ 336616 w 384684"/>
                  <a:gd name="connsiteY6" fmla="*/ 702867 h 874923"/>
                  <a:gd name="connsiteX7" fmla="*/ 336616 w 384684"/>
                  <a:gd name="connsiteY7" fmla="*/ 874923 h 874923"/>
                  <a:gd name="connsiteX8" fmla="*/ 0 w 384684"/>
                  <a:gd name="connsiteY8" fmla="*/ 874923 h 87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684" h="874923">
                    <a:moveTo>
                      <a:pt x="91871" y="0"/>
                    </a:moveTo>
                    <a:lnTo>
                      <a:pt x="91871" y="99573"/>
                    </a:lnTo>
                    <a:lnTo>
                      <a:pt x="227840" y="99573"/>
                    </a:lnTo>
                    <a:cubicBezTo>
                      <a:pt x="361605" y="97376"/>
                      <a:pt x="421137" y="239414"/>
                      <a:pt x="361605" y="385845"/>
                    </a:cubicBezTo>
                    <a:lnTo>
                      <a:pt x="336616" y="446613"/>
                    </a:lnTo>
                    <a:lnTo>
                      <a:pt x="336616" y="446613"/>
                    </a:lnTo>
                    <a:lnTo>
                      <a:pt x="336616" y="702867"/>
                    </a:lnTo>
                    <a:lnTo>
                      <a:pt x="336616" y="874923"/>
                    </a:lnTo>
                    <a:lnTo>
                      <a:pt x="0" y="874923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80" name="Grafik 36">
                <a:extLst>
                  <a:ext uri="{FF2B5EF4-FFF2-40B4-BE49-F238E27FC236}">
                    <a16:creationId xmlns:a16="http://schemas.microsoft.com/office/drawing/2014/main" id="{CE0CB843-F5E8-28F2-A1B1-64AFCF444554}"/>
                  </a:ext>
                </a:extLst>
              </p:cNvPr>
              <p:cNvGrpSpPr/>
              <p:nvPr/>
            </p:nvGrpSpPr>
            <p:grpSpPr>
              <a:xfrm>
                <a:off x="4028843" y="3300247"/>
                <a:ext cx="203586" cy="199145"/>
                <a:chOff x="4028843" y="3300247"/>
                <a:chExt cx="203586" cy="199145"/>
              </a:xfrm>
            </p:grpSpPr>
            <p:sp>
              <p:nvSpPr>
                <p:cNvPr id="86" name="Freihandform 85">
                  <a:extLst>
                    <a:ext uri="{FF2B5EF4-FFF2-40B4-BE49-F238E27FC236}">
                      <a16:creationId xmlns:a16="http://schemas.microsoft.com/office/drawing/2014/main" id="{E81042CE-D924-EC23-E547-5451984FEA5F}"/>
                    </a:ext>
                  </a:extLst>
                </p:cNvPr>
                <p:cNvSpPr/>
                <p:nvPr/>
              </p:nvSpPr>
              <p:spPr>
                <a:xfrm>
                  <a:off x="4175102" y="3488411"/>
                  <a:ext cx="32338" cy="10982"/>
                </a:xfrm>
                <a:custGeom>
                  <a:avLst/>
                  <a:gdLst>
                    <a:gd name="connsiteX0" fmla="*/ 32339 w 32338"/>
                    <a:gd name="connsiteY0" fmla="*/ 0 h 10982"/>
                    <a:gd name="connsiteX1" fmla="*/ 16169 w 32338"/>
                    <a:gd name="connsiteY1" fmla="*/ 5125 h 10982"/>
                    <a:gd name="connsiteX2" fmla="*/ 0 w 32338"/>
                    <a:gd name="connsiteY2" fmla="*/ 10982 h 10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338" h="10982">
                      <a:moveTo>
                        <a:pt x="32339" y="0"/>
                      </a:moveTo>
                      <a:lnTo>
                        <a:pt x="16169" y="5125"/>
                      </a:lnTo>
                      <a:lnTo>
                        <a:pt x="0" y="10982"/>
                      </a:lnTo>
                    </a:path>
                  </a:pathLst>
                </a:custGeom>
                <a:noFill/>
                <a:ln w="1460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87" name="Grafik 36">
                  <a:extLst>
                    <a:ext uri="{FF2B5EF4-FFF2-40B4-BE49-F238E27FC236}">
                      <a16:creationId xmlns:a16="http://schemas.microsoft.com/office/drawing/2014/main" id="{1ABF5E75-2CE0-74A6-1488-C390364B1293}"/>
                    </a:ext>
                  </a:extLst>
                </p:cNvPr>
                <p:cNvGrpSpPr/>
                <p:nvPr/>
              </p:nvGrpSpPr>
              <p:grpSpPr>
                <a:xfrm>
                  <a:off x="4028843" y="3300247"/>
                  <a:ext cx="203586" cy="190359"/>
                  <a:chOff x="4028843" y="3300247"/>
                  <a:chExt cx="203586" cy="190359"/>
                </a:xfrm>
              </p:grpSpPr>
              <p:sp>
                <p:nvSpPr>
                  <p:cNvPr id="88" name="Freihandform 87">
                    <a:extLst>
                      <a:ext uri="{FF2B5EF4-FFF2-40B4-BE49-F238E27FC236}">
                        <a16:creationId xmlns:a16="http://schemas.microsoft.com/office/drawing/2014/main" id="{910D7CBC-4887-5E4B-6346-63BE2CB229EF}"/>
                      </a:ext>
                    </a:extLst>
                  </p:cNvPr>
                  <p:cNvSpPr/>
                  <p:nvPr/>
                </p:nvSpPr>
                <p:spPr>
                  <a:xfrm>
                    <a:off x="4111159" y="3312694"/>
                    <a:ext cx="66147" cy="112751"/>
                  </a:xfrm>
                  <a:custGeom>
                    <a:avLst/>
                    <a:gdLst>
                      <a:gd name="connsiteX0" fmla="*/ 43363 w 66147"/>
                      <a:gd name="connsiteY0" fmla="*/ 112019 h 112751"/>
                      <a:gd name="connsiteX1" fmla="*/ 66147 w 66147"/>
                      <a:gd name="connsiteY1" fmla="*/ 112752 h 112751"/>
                      <a:gd name="connsiteX2" fmla="*/ 61002 w 66147"/>
                      <a:gd name="connsiteY2" fmla="*/ 98108 h 112751"/>
                      <a:gd name="connsiteX3" fmla="*/ 44098 w 66147"/>
                      <a:gd name="connsiteY3" fmla="*/ 97376 h 112751"/>
                      <a:gd name="connsiteX4" fmla="*/ 20579 w 66147"/>
                      <a:gd name="connsiteY4" fmla="*/ 75412 h 112751"/>
                      <a:gd name="connsiteX5" fmla="*/ 14699 w 66147"/>
                      <a:gd name="connsiteY5" fmla="*/ 0 h 112751"/>
                      <a:gd name="connsiteX6" fmla="*/ 0 w 66147"/>
                      <a:gd name="connsiteY6" fmla="*/ 5125 h 112751"/>
                      <a:gd name="connsiteX7" fmla="*/ 6615 w 66147"/>
                      <a:gd name="connsiteY7" fmla="*/ 76144 h 112751"/>
                      <a:gd name="connsiteX8" fmla="*/ 43363 w 66147"/>
                      <a:gd name="connsiteY8" fmla="*/ 112019 h 11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147" h="112751">
                        <a:moveTo>
                          <a:pt x="43363" y="112019"/>
                        </a:moveTo>
                        <a:lnTo>
                          <a:pt x="66147" y="112752"/>
                        </a:lnTo>
                        <a:lnTo>
                          <a:pt x="61002" y="98108"/>
                        </a:lnTo>
                        <a:lnTo>
                          <a:pt x="44098" y="97376"/>
                        </a:lnTo>
                        <a:cubicBezTo>
                          <a:pt x="31604" y="96644"/>
                          <a:pt x="21314" y="87126"/>
                          <a:pt x="20579" y="75412"/>
                        </a:cubicBezTo>
                        <a:lnTo>
                          <a:pt x="14699" y="0"/>
                        </a:lnTo>
                        <a:lnTo>
                          <a:pt x="0" y="5125"/>
                        </a:lnTo>
                        <a:lnTo>
                          <a:pt x="6615" y="76144"/>
                        </a:lnTo>
                        <a:cubicBezTo>
                          <a:pt x="8085" y="95912"/>
                          <a:pt x="24254" y="111287"/>
                          <a:pt x="43363" y="112019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317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9" name="Freihandform 88">
                    <a:extLst>
                      <a:ext uri="{FF2B5EF4-FFF2-40B4-BE49-F238E27FC236}">
                        <a16:creationId xmlns:a16="http://schemas.microsoft.com/office/drawing/2014/main" id="{7AB76B7B-3990-5167-5471-EA85E3019211}"/>
                      </a:ext>
                    </a:extLst>
                  </p:cNvPr>
                  <p:cNvSpPr/>
                  <p:nvPr/>
                </p:nvSpPr>
                <p:spPr>
                  <a:xfrm>
                    <a:off x="4133944" y="3454329"/>
                    <a:ext cx="98485" cy="36278"/>
                  </a:xfrm>
                  <a:custGeom>
                    <a:avLst/>
                    <a:gdLst>
                      <a:gd name="connsiteX0" fmla="*/ 98486 w 98485"/>
                      <a:gd name="connsiteY0" fmla="*/ 403 h 36278"/>
                      <a:gd name="connsiteX1" fmla="*/ 98486 w 98485"/>
                      <a:gd name="connsiteY1" fmla="*/ 403 h 36278"/>
                      <a:gd name="connsiteX2" fmla="*/ 735 w 98485"/>
                      <a:gd name="connsiteY2" fmla="*/ 35546 h 36278"/>
                      <a:gd name="connsiteX3" fmla="*/ 0 w 98485"/>
                      <a:gd name="connsiteY3" fmla="*/ 36278 h 3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8485" h="36278">
                        <a:moveTo>
                          <a:pt x="98486" y="403"/>
                        </a:moveTo>
                        <a:lnTo>
                          <a:pt x="98486" y="403"/>
                        </a:lnTo>
                        <a:cubicBezTo>
                          <a:pt x="62472" y="-2526"/>
                          <a:pt x="26459" y="10653"/>
                          <a:pt x="735" y="35546"/>
                        </a:cubicBezTo>
                        <a:lnTo>
                          <a:pt x="0" y="36278"/>
                        </a:lnTo>
                      </a:path>
                    </a:pathLst>
                  </a:custGeom>
                  <a:noFill/>
                  <a:ln w="1460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0" name="Freihandform 89">
                    <a:extLst>
                      <a:ext uri="{FF2B5EF4-FFF2-40B4-BE49-F238E27FC236}">
                        <a16:creationId xmlns:a16="http://schemas.microsoft.com/office/drawing/2014/main" id="{E6E6521A-CBD2-13C3-D48F-B0619D0D8512}"/>
                      </a:ext>
                    </a:extLst>
                  </p:cNvPr>
                  <p:cNvSpPr/>
                  <p:nvPr/>
                </p:nvSpPr>
                <p:spPr>
                  <a:xfrm>
                    <a:off x="4028843" y="3355159"/>
                    <a:ext cx="33808" cy="33679"/>
                  </a:xfrm>
                  <a:custGeom>
                    <a:avLst/>
                    <a:gdLst>
                      <a:gd name="connsiteX0" fmla="*/ 33809 w 33808"/>
                      <a:gd name="connsiteY0" fmla="*/ 16840 h 33679"/>
                      <a:gd name="connsiteX1" fmla="*/ 16904 w 33808"/>
                      <a:gd name="connsiteY1" fmla="*/ 33679 h 33679"/>
                      <a:gd name="connsiteX2" fmla="*/ 0 w 33808"/>
                      <a:gd name="connsiteY2" fmla="*/ 16840 h 33679"/>
                      <a:gd name="connsiteX3" fmla="*/ 16904 w 33808"/>
                      <a:gd name="connsiteY3" fmla="*/ 0 h 33679"/>
                      <a:gd name="connsiteX4" fmla="*/ 33809 w 33808"/>
                      <a:gd name="connsiteY4" fmla="*/ 16840 h 33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08" h="33679">
                        <a:moveTo>
                          <a:pt x="33809" y="16840"/>
                        </a:moveTo>
                        <a:cubicBezTo>
                          <a:pt x="33809" y="26140"/>
                          <a:pt x="26240" y="33679"/>
                          <a:pt x="16904" y="33679"/>
                        </a:cubicBezTo>
                        <a:cubicBezTo>
                          <a:pt x="7568" y="33679"/>
                          <a:pt x="0" y="26140"/>
                          <a:pt x="0" y="16840"/>
                        </a:cubicBezTo>
                        <a:cubicBezTo>
                          <a:pt x="0" y="7539"/>
                          <a:pt x="7568" y="0"/>
                          <a:pt x="16904" y="0"/>
                        </a:cubicBezTo>
                        <a:cubicBezTo>
                          <a:pt x="26240" y="0"/>
                          <a:pt x="33809" y="7539"/>
                          <a:pt x="33809" y="16840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317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1" name="Freihandform 90">
                    <a:extLst>
                      <a:ext uri="{FF2B5EF4-FFF2-40B4-BE49-F238E27FC236}">
                        <a16:creationId xmlns:a16="http://schemas.microsoft.com/office/drawing/2014/main" id="{892198B7-F42B-3A54-EB56-0824CE83AC47}"/>
                      </a:ext>
                    </a:extLst>
                  </p:cNvPr>
                  <p:cNvSpPr/>
                  <p:nvPr/>
                </p:nvSpPr>
                <p:spPr>
                  <a:xfrm>
                    <a:off x="4181717" y="3300247"/>
                    <a:ext cx="33808" cy="33679"/>
                  </a:xfrm>
                  <a:custGeom>
                    <a:avLst/>
                    <a:gdLst>
                      <a:gd name="connsiteX0" fmla="*/ 33809 w 33808"/>
                      <a:gd name="connsiteY0" fmla="*/ 16840 h 33679"/>
                      <a:gd name="connsiteX1" fmla="*/ 16904 w 33808"/>
                      <a:gd name="connsiteY1" fmla="*/ 33679 h 33679"/>
                      <a:gd name="connsiteX2" fmla="*/ 0 w 33808"/>
                      <a:gd name="connsiteY2" fmla="*/ 16840 h 33679"/>
                      <a:gd name="connsiteX3" fmla="*/ 16904 w 33808"/>
                      <a:gd name="connsiteY3" fmla="*/ 0 h 33679"/>
                      <a:gd name="connsiteX4" fmla="*/ 33809 w 33808"/>
                      <a:gd name="connsiteY4" fmla="*/ 16840 h 33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08" h="33679">
                        <a:moveTo>
                          <a:pt x="33809" y="16840"/>
                        </a:moveTo>
                        <a:cubicBezTo>
                          <a:pt x="33809" y="26140"/>
                          <a:pt x="26240" y="33679"/>
                          <a:pt x="16904" y="33679"/>
                        </a:cubicBezTo>
                        <a:cubicBezTo>
                          <a:pt x="7568" y="33679"/>
                          <a:pt x="0" y="26140"/>
                          <a:pt x="0" y="16840"/>
                        </a:cubicBezTo>
                        <a:cubicBezTo>
                          <a:pt x="0" y="7539"/>
                          <a:pt x="7568" y="0"/>
                          <a:pt x="16904" y="0"/>
                        </a:cubicBezTo>
                        <a:cubicBezTo>
                          <a:pt x="26240" y="0"/>
                          <a:pt x="33809" y="7539"/>
                          <a:pt x="33809" y="16840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317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92" name="Grafik 36">
                <a:extLst>
                  <a:ext uri="{FF2B5EF4-FFF2-40B4-BE49-F238E27FC236}">
                    <a16:creationId xmlns:a16="http://schemas.microsoft.com/office/drawing/2014/main" id="{8145D487-6D77-3B28-776B-0F9F67725C28}"/>
                  </a:ext>
                </a:extLst>
              </p:cNvPr>
              <p:cNvGrpSpPr/>
              <p:nvPr/>
            </p:nvGrpSpPr>
            <p:grpSpPr>
              <a:xfrm>
                <a:off x="3748040" y="3795017"/>
                <a:ext cx="274467" cy="254223"/>
                <a:chOff x="3748040" y="3795017"/>
                <a:chExt cx="274467" cy="254223"/>
              </a:xfrm>
              <a:noFill/>
            </p:grpSpPr>
            <p:sp>
              <p:nvSpPr>
                <p:cNvPr id="93" name="Freihandform 92">
                  <a:extLst>
                    <a:ext uri="{FF2B5EF4-FFF2-40B4-BE49-F238E27FC236}">
                      <a16:creationId xmlns:a16="http://schemas.microsoft.com/office/drawing/2014/main" id="{1F8E6EDD-B654-9297-7656-80132D76876C}"/>
                    </a:ext>
                  </a:extLst>
                </p:cNvPr>
                <p:cNvSpPr/>
                <p:nvPr/>
              </p:nvSpPr>
              <p:spPr>
                <a:xfrm>
                  <a:off x="3767194" y="3918917"/>
                  <a:ext cx="163163" cy="130323"/>
                </a:xfrm>
                <a:custGeom>
                  <a:avLst/>
                  <a:gdLst>
                    <a:gd name="connsiteX0" fmla="*/ 0 w 163163"/>
                    <a:gd name="connsiteY0" fmla="*/ 0 h 130323"/>
                    <a:gd name="connsiteX1" fmla="*/ 163163 w 163163"/>
                    <a:gd name="connsiteY1" fmla="*/ 130323 h 130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163" h="130323">
                      <a:moveTo>
                        <a:pt x="0" y="0"/>
                      </a:moveTo>
                      <a:lnTo>
                        <a:pt x="163163" y="130323"/>
                      </a:lnTo>
                    </a:path>
                  </a:pathLst>
                </a:custGeom>
                <a:ln w="1460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94" name="Grafik 36">
                  <a:extLst>
                    <a:ext uri="{FF2B5EF4-FFF2-40B4-BE49-F238E27FC236}">
                      <a16:creationId xmlns:a16="http://schemas.microsoft.com/office/drawing/2014/main" id="{3AB089F1-F900-9EDD-5F49-F8F2BFBDB42B}"/>
                    </a:ext>
                  </a:extLst>
                </p:cNvPr>
                <p:cNvGrpSpPr/>
                <p:nvPr/>
              </p:nvGrpSpPr>
              <p:grpSpPr>
                <a:xfrm>
                  <a:off x="3748040" y="3795017"/>
                  <a:ext cx="274467" cy="254223"/>
                  <a:chOff x="3748040" y="3795017"/>
                  <a:chExt cx="274467" cy="254223"/>
                </a:xfrm>
                <a:noFill/>
              </p:grpSpPr>
              <p:sp>
                <p:nvSpPr>
                  <p:cNvPr id="95" name="Freihandform 94">
                    <a:extLst>
                      <a:ext uri="{FF2B5EF4-FFF2-40B4-BE49-F238E27FC236}">
                        <a16:creationId xmlns:a16="http://schemas.microsoft.com/office/drawing/2014/main" id="{D153A302-4BAB-309D-9DC2-B579976E37F3}"/>
                      </a:ext>
                    </a:extLst>
                  </p:cNvPr>
                  <p:cNvSpPr/>
                  <p:nvPr/>
                </p:nvSpPr>
                <p:spPr>
                  <a:xfrm>
                    <a:off x="3748040" y="3795017"/>
                    <a:ext cx="274467" cy="143667"/>
                  </a:xfrm>
                  <a:custGeom>
                    <a:avLst/>
                    <a:gdLst>
                      <a:gd name="connsiteX0" fmla="*/ 274468 w 274467"/>
                      <a:gd name="connsiteY0" fmla="*/ 143668 h 143667"/>
                      <a:gd name="connsiteX1" fmla="*/ 248009 w 274467"/>
                      <a:gd name="connsiteY1" fmla="*/ 98274 h 143667"/>
                      <a:gd name="connsiteX2" fmla="*/ 239189 w 274467"/>
                      <a:gd name="connsiteY2" fmla="*/ 31648 h 143667"/>
                      <a:gd name="connsiteX3" fmla="*/ 213466 w 274467"/>
                      <a:gd name="connsiteY3" fmla="*/ 15541 h 143667"/>
                      <a:gd name="connsiteX4" fmla="*/ 192151 w 274467"/>
                      <a:gd name="connsiteY4" fmla="*/ 36041 h 143667"/>
                      <a:gd name="connsiteX5" fmla="*/ 198031 w 274467"/>
                      <a:gd name="connsiteY5" fmla="*/ 82899 h 143667"/>
                      <a:gd name="connsiteX6" fmla="*/ 109100 w 274467"/>
                      <a:gd name="connsiteY6" fmla="*/ 11880 h 143667"/>
                      <a:gd name="connsiteX7" fmla="*/ 17229 w 274467"/>
                      <a:gd name="connsiteY7" fmla="*/ 29452 h 143667"/>
                      <a:gd name="connsiteX8" fmla="*/ 20904 w 274467"/>
                      <a:gd name="connsiteY8" fmla="*/ 123167 h 143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4467" h="143667">
                        <a:moveTo>
                          <a:pt x="274468" y="143668"/>
                        </a:moveTo>
                        <a:cubicBezTo>
                          <a:pt x="260504" y="132685"/>
                          <a:pt x="250214" y="115846"/>
                          <a:pt x="248009" y="98274"/>
                        </a:cubicBezTo>
                        <a:lnTo>
                          <a:pt x="239189" y="31648"/>
                        </a:lnTo>
                        <a:cubicBezTo>
                          <a:pt x="237720" y="21398"/>
                          <a:pt x="225960" y="14076"/>
                          <a:pt x="213466" y="15541"/>
                        </a:cubicBezTo>
                        <a:cubicBezTo>
                          <a:pt x="200236" y="17005"/>
                          <a:pt x="191416" y="25791"/>
                          <a:pt x="192151" y="36041"/>
                        </a:cubicBezTo>
                        <a:lnTo>
                          <a:pt x="198031" y="82899"/>
                        </a:lnTo>
                        <a:lnTo>
                          <a:pt x="109100" y="11880"/>
                        </a:lnTo>
                        <a:cubicBezTo>
                          <a:pt x="82641" y="-9353"/>
                          <a:pt x="41483" y="-1299"/>
                          <a:pt x="17229" y="29452"/>
                        </a:cubicBezTo>
                        <a:cubicBezTo>
                          <a:pt x="-7025" y="60202"/>
                          <a:pt x="-5555" y="101935"/>
                          <a:pt x="20904" y="123167"/>
                        </a:cubicBezTo>
                      </a:path>
                    </a:pathLst>
                  </a:custGeom>
                  <a:noFill/>
                  <a:ln w="1460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6" name="Freihandform 95">
                    <a:extLst>
                      <a:ext uri="{FF2B5EF4-FFF2-40B4-BE49-F238E27FC236}">
                        <a16:creationId xmlns:a16="http://schemas.microsoft.com/office/drawing/2014/main" id="{6205BAF6-FC1A-2A62-AAF2-E011154ED2E1}"/>
                      </a:ext>
                    </a:extLst>
                  </p:cNvPr>
                  <p:cNvSpPr/>
                  <p:nvPr/>
                </p:nvSpPr>
                <p:spPr>
                  <a:xfrm>
                    <a:off x="3930357" y="3938685"/>
                    <a:ext cx="88931" cy="110555"/>
                  </a:xfrm>
                  <a:custGeom>
                    <a:avLst/>
                    <a:gdLst>
                      <a:gd name="connsiteX0" fmla="*/ 0 w 88931"/>
                      <a:gd name="connsiteY0" fmla="*/ 110555 h 110555"/>
                      <a:gd name="connsiteX1" fmla="*/ 88931 w 88931"/>
                      <a:gd name="connsiteY1" fmla="*/ 0 h 11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8931" h="110555">
                        <a:moveTo>
                          <a:pt x="0" y="110555"/>
                        </a:moveTo>
                        <a:lnTo>
                          <a:pt x="88931" y="0"/>
                        </a:lnTo>
                      </a:path>
                    </a:pathLst>
                  </a:custGeom>
                  <a:ln w="1460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97" name="Freihandform 96">
                <a:extLst>
                  <a:ext uri="{FF2B5EF4-FFF2-40B4-BE49-F238E27FC236}">
                    <a16:creationId xmlns:a16="http://schemas.microsoft.com/office/drawing/2014/main" id="{A014F2B4-4ECB-629F-CF78-628C6D58E278}"/>
                  </a:ext>
                </a:extLst>
              </p:cNvPr>
              <p:cNvSpPr/>
              <p:nvPr/>
            </p:nvSpPr>
            <p:spPr>
              <a:xfrm>
                <a:off x="3766459" y="3937953"/>
                <a:ext cx="24253" cy="41000"/>
              </a:xfrm>
              <a:custGeom>
                <a:avLst/>
                <a:gdLst>
                  <a:gd name="connsiteX0" fmla="*/ 11759 w 24253"/>
                  <a:gd name="connsiteY0" fmla="*/ 0 h 41000"/>
                  <a:gd name="connsiteX1" fmla="*/ 0 w 24253"/>
                  <a:gd name="connsiteY1" fmla="*/ 36608 h 41000"/>
                  <a:gd name="connsiteX2" fmla="*/ 13964 w 24253"/>
                  <a:gd name="connsiteY2" fmla="*/ 41001 h 41000"/>
                  <a:gd name="connsiteX3" fmla="*/ 24254 w 24253"/>
                  <a:gd name="connsiteY3" fmla="*/ 10250 h 41000"/>
                  <a:gd name="connsiteX4" fmla="*/ 11759 w 24253"/>
                  <a:gd name="connsiteY4" fmla="*/ 0 h 4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53" h="41000">
                    <a:moveTo>
                      <a:pt x="11759" y="0"/>
                    </a:moveTo>
                    <a:cubicBezTo>
                      <a:pt x="7350" y="11714"/>
                      <a:pt x="3675" y="24161"/>
                      <a:pt x="0" y="36608"/>
                    </a:cubicBezTo>
                    <a:lnTo>
                      <a:pt x="13964" y="41001"/>
                    </a:lnTo>
                    <a:cubicBezTo>
                      <a:pt x="16904" y="30750"/>
                      <a:pt x="20579" y="20500"/>
                      <a:pt x="24254" y="10250"/>
                    </a:cubicBezTo>
                    <a:lnTo>
                      <a:pt x="11759" y="0"/>
                    </a:ln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8" name="Grafik 36">
              <a:extLst>
                <a:ext uri="{FF2B5EF4-FFF2-40B4-BE49-F238E27FC236}">
                  <a16:creationId xmlns:a16="http://schemas.microsoft.com/office/drawing/2014/main" id="{40AF9DFE-0F02-3597-C0F0-5D2AF6245607}"/>
                </a:ext>
              </a:extLst>
            </p:cNvPr>
            <p:cNvGrpSpPr/>
            <p:nvPr/>
          </p:nvGrpSpPr>
          <p:grpSpPr>
            <a:xfrm>
              <a:off x="3930357" y="3913059"/>
              <a:ext cx="587240" cy="395413"/>
              <a:chOff x="3930357" y="3913059"/>
              <a:chExt cx="587240" cy="395413"/>
            </a:xfrm>
            <a:noFill/>
          </p:grpSpPr>
          <p:sp>
            <p:nvSpPr>
              <p:cNvPr id="99" name="Freihandform 98">
                <a:extLst>
                  <a:ext uri="{FF2B5EF4-FFF2-40B4-BE49-F238E27FC236}">
                    <a16:creationId xmlns:a16="http://schemas.microsoft.com/office/drawing/2014/main" id="{042E2E21-FD89-4DBC-AEB0-972BDBC03D9B}"/>
                  </a:ext>
                </a:extLst>
              </p:cNvPr>
              <p:cNvSpPr/>
              <p:nvPr/>
            </p:nvSpPr>
            <p:spPr>
              <a:xfrm>
                <a:off x="4019288" y="3913059"/>
                <a:ext cx="330001" cy="213788"/>
              </a:xfrm>
              <a:custGeom>
                <a:avLst/>
                <a:gdLst>
                  <a:gd name="connsiteX0" fmla="*/ 0 w 330001"/>
                  <a:gd name="connsiteY0" fmla="*/ 25625 h 213788"/>
                  <a:gd name="connsiteX1" fmla="*/ 243275 w 330001"/>
                  <a:gd name="connsiteY1" fmla="*/ 213789 h 213788"/>
                  <a:gd name="connsiteX2" fmla="*/ 330001 w 330001"/>
                  <a:gd name="connsiteY2" fmla="*/ 0 h 21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0001" h="213788">
                    <a:moveTo>
                      <a:pt x="0" y="25625"/>
                    </a:moveTo>
                    <a:lnTo>
                      <a:pt x="243275" y="213789"/>
                    </a:lnTo>
                    <a:lnTo>
                      <a:pt x="330001" y="0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Freihandform 99">
                <a:extLst>
                  <a:ext uri="{FF2B5EF4-FFF2-40B4-BE49-F238E27FC236}">
                    <a16:creationId xmlns:a16="http://schemas.microsoft.com/office/drawing/2014/main" id="{BBEE4EA1-7835-17C6-4E42-B58BE8883F8B}"/>
                  </a:ext>
                </a:extLst>
              </p:cNvPr>
              <p:cNvSpPr/>
              <p:nvPr/>
            </p:nvSpPr>
            <p:spPr>
              <a:xfrm>
                <a:off x="3930357" y="3960649"/>
                <a:ext cx="587240" cy="347823"/>
              </a:xfrm>
              <a:custGeom>
                <a:avLst/>
                <a:gdLst>
                  <a:gd name="connsiteX0" fmla="*/ 0 w 587240"/>
                  <a:gd name="connsiteY0" fmla="*/ 88590 h 347823"/>
                  <a:gd name="connsiteX1" fmla="*/ 293988 w 587240"/>
                  <a:gd name="connsiteY1" fmla="*/ 322147 h 347823"/>
                  <a:gd name="connsiteX2" fmla="*/ 476260 w 587240"/>
                  <a:gd name="connsiteY2" fmla="*/ 274557 h 347823"/>
                  <a:gd name="connsiteX3" fmla="*/ 587240 w 587240"/>
                  <a:gd name="connsiteY3" fmla="*/ 0 h 34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7240" h="347823">
                    <a:moveTo>
                      <a:pt x="0" y="88590"/>
                    </a:moveTo>
                    <a:lnTo>
                      <a:pt x="293988" y="322147"/>
                    </a:lnTo>
                    <a:cubicBezTo>
                      <a:pt x="355725" y="371202"/>
                      <a:pt x="446861" y="347041"/>
                      <a:pt x="476260" y="274557"/>
                    </a:cubicBezTo>
                    <a:lnTo>
                      <a:pt x="587240" y="0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8CA9090B-1171-2073-0FC8-44012B025C13}"/>
              </a:ext>
            </a:extLst>
          </p:cNvPr>
          <p:cNvSpPr txBox="1"/>
          <p:nvPr/>
        </p:nvSpPr>
        <p:spPr>
          <a:xfrm>
            <a:off x="2941312" y="4323757"/>
            <a:ext cx="2103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Paralysie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dans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les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bras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ou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les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jambes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C50AE9-7841-C1D7-02D1-670EE878B7EA}"/>
              </a:ext>
            </a:extLst>
          </p:cNvPr>
          <p:cNvSpPr/>
          <p:nvPr/>
        </p:nvSpPr>
        <p:spPr>
          <a:xfrm>
            <a:off x="1209377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76A5044F-10EB-A7D3-E642-5B7602FC660C}"/>
              </a:ext>
            </a:extLst>
          </p:cNvPr>
          <p:cNvGrpSpPr/>
          <p:nvPr/>
        </p:nvGrpSpPr>
        <p:grpSpPr>
          <a:xfrm>
            <a:off x="1376948" y="3020085"/>
            <a:ext cx="1032185" cy="1377161"/>
            <a:chOff x="2327298" y="1174362"/>
            <a:chExt cx="1032185" cy="1377161"/>
          </a:xfrm>
        </p:grpSpPr>
        <p:grpSp>
          <p:nvGrpSpPr>
            <p:cNvPr id="6" name="Grafik 33">
              <a:extLst>
                <a:ext uri="{FF2B5EF4-FFF2-40B4-BE49-F238E27FC236}">
                  <a16:creationId xmlns:a16="http://schemas.microsoft.com/office/drawing/2014/main" id="{A350FE66-0218-E3F6-4AF7-081F8150C9C2}"/>
                </a:ext>
              </a:extLst>
            </p:cNvPr>
            <p:cNvGrpSpPr/>
            <p:nvPr/>
          </p:nvGrpSpPr>
          <p:grpSpPr>
            <a:xfrm>
              <a:off x="2327298" y="1174362"/>
              <a:ext cx="1032185" cy="1377161"/>
              <a:chOff x="2327298" y="1174362"/>
              <a:chExt cx="1032185" cy="1377161"/>
            </a:xfrm>
            <a:noFill/>
          </p:grpSpPr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E35A06A6-93C0-4332-EC15-DAEAEB7B50C5}"/>
                  </a:ext>
                </a:extLst>
              </p:cNvPr>
              <p:cNvSpPr/>
              <p:nvPr/>
            </p:nvSpPr>
            <p:spPr>
              <a:xfrm>
                <a:off x="2327298" y="1684395"/>
                <a:ext cx="423307" cy="867129"/>
              </a:xfrm>
              <a:custGeom>
                <a:avLst/>
                <a:gdLst>
                  <a:gd name="connsiteX0" fmla="*/ 221342 w 423307"/>
                  <a:gd name="connsiteY0" fmla="*/ 619909 h 867129"/>
                  <a:gd name="connsiteX1" fmla="*/ 162467 w 423307"/>
                  <a:gd name="connsiteY1" fmla="*/ 867130 h 867129"/>
                  <a:gd name="connsiteX2" fmla="*/ 0 w 423307"/>
                  <a:gd name="connsiteY2" fmla="*/ 867130 h 867129"/>
                  <a:gd name="connsiteX3" fmla="*/ 78252 w 423307"/>
                  <a:gd name="connsiteY3" fmla="*/ 466231 h 867129"/>
                  <a:gd name="connsiteX4" fmla="*/ 93158 w 423307"/>
                  <a:gd name="connsiteY4" fmla="*/ 293250 h 867129"/>
                  <a:gd name="connsiteX5" fmla="*/ 222088 w 423307"/>
                  <a:gd name="connsiteY5" fmla="*/ 141057 h 867129"/>
                  <a:gd name="connsiteX6" fmla="*/ 423308 w 423307"/>
                  <a:gd name="connsiteY6" fmla="*/ 80922 h 867129"/>
                  <a:gd name="connsiteX7" fmla="*/ 423308 w 423307"/>
                  <a:gd name="connsiteY7" fmla="*/ 0 h 86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3307" h="867129">
                    <a:moveTo>
                      <a:pt x="221342" y="619909"/>
                    </a:moveTo>
                    <a:lnTo>
                      <a:pt x="162467" y="867130"/>
                    </a:lnTo>
                    <a:lnTo>
                      <a:pt x="0" y="867130"/>
                    </a:lnTo>
                    <a:lnTo>
                      <a:pt x="78252" y="466231"/>
                    </a:lnTo>
                    <a:lnTo>
                      <a:pt x="93158" y="293250"/>
                    </a:lnTo>
                    <a:cubicBezTo>
                      <a:pt x="101355" y="204904"/>
                      <a:pt x="163957" y="158875"/>
                      <a:pt x="222088" y="141057"/>
                    </a:cubicBezTo>
                    <a:lnTo>
                      <a:pt x="423308" y="80922"/>
                    </a:lnTo>
                    <a:lnTo>
                      <a:pt x="423308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21D710BD-880E-38B3-6E0A-8207BC1AC5FC}"/>
                  </a:ext>
                </a:extLst>
              </p:cNvPr>
              <p:cNvSpPr/>
              <p:nvPr/>
            </p:nvSpPr>
            <p:spPr>
              <a:xfrm>
                <a:off x="2935431" y="1685880"/>
                <a:ext cx="424053" cy="865644"/>
              </a:xfrm>
              <a:custGeom>
                <a:avLst/>
                <a:gdLst>
                  <a:gd name="connsiteX0" fmla="*/ 201966 w 424053"/>
                  <a:gd name="connsiteY0" fmla="*/ 618424 h 865644"/>
                  <a:gd name="connsiteX1" fmla="*/ 260841 w 424053"/>
                  <a:gd name="connsiteY1" fmla="*/ 865645 h 865644"/>
                  <a:gd name="connsiteX2" fmla="*/ 424053 w 424053"/>
                  <a:gd name="connsiteY2" fmla="*/ 865645 h 865644"/>
                  <a:gd name="connsiteX3" fmla="*/ 345801 w 424053"/>
                  <a:gd name="connsiteY3" fmla="*/ 464746 h 865644"/>
                  <a:gd name="connsiteX4" fmla="*/ 330896 w 424053"/>
                  <a:gd name="connsiteY4" fmla="*/ 291765 h 865644"/>
                  <a:gd name="connsiteX5" fmla="*/ 201966 w 424053"/>
                  <a:gd name="connsiteY5" fmla="*/ 139572 h 865644"/>
                  <a:gd name="connsiteX6" fmla="*/ 201220 w 424053"/>
                  <a:gd name="connsiteY6" fmla="*/ 139572 h 865644"/>
                  <a:gd name="connsiteX7" fmla="*/ 0 w 424053"/>
                  <a:gd name="connsiteY7" fmla="*/ 79437 h 865644"/>
                  <a:gd name="connsiteX8" fmla="*/ 0 w 424053"/>
                  <a:gd name="connsiteY8" fmla="*/ 0 h 86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053" h="865644">
                    <a:moveTo>
                      <a:pt x="201966" y="618424"/>
                    </a:moveTo>
                    <a:lnTo>
                      <a:pt x="260841" y="865645"/>
                    </a:lnTo>
                    <a:lnTo>
                      <a:pt x="424053" y="865645"/>
                    </a:lnTo>
                    <a:lnTo>
                      <a:pt x="345801" y="464746"/>
                    </a:lnTo>
                    <a:lnTo>
                      <a:pt x="330896" y="291765"/>
                    </a:lnTo>
                    <a:cubicBezTo>
                      <a:pt x="322698" y="203419"/>
                      <a:pt x="260096" y="157390"/>
                      <a:pt x="201966" y="139572"/>
                    </a:cubicBezTo>
                    <a:lnTo>
                      <a:pt x="201220" y="139572"/>
                    </a:lnTo>
                    <a:lnTo>
                      <a:pt x="0" y="79437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AD7653BF-3F24-278D-0932-DFD6E7CD52D8}"/>
                  </a:ext>
                </a:extLst>
              </p:cNvPr>
              <p:cNvSpPr/>
              <p:nvPr/>
            </p:nvSpPr>
            <p:spPr>
              <a:xfrm>
                <a:off x="2548641" y="2025159"/>
                <a:ext cx="588755" cy="525622"/>
              </a:xfrm>
              <a:custGeom>
                <a:avLst/>
                <a:gdLst>
                  <a:gd name="connsiteX0" fmla="*/ 588756 w 588755"/>
                  <a:gd name="connsiteY0" fmla="*/ 0 h 525622"/>
                  <a:gd name="connsiteX1" fmla="*/ 588756 w 588755"/>
                  <a:gd name="connsiteY1" fmla="*/ 351158 h 525622"/>
                  <a:gd name="connsiteX2" fmla="*/ 588756 w 588755"/>
                  <a:gd name="connsiteY2" fmla="*/ 525623 h 525622"/>
                  <a:gd name="connsiteX3" fmla="*/ 294378 w 588755"/>
                  <a:gd name="connsiteY3" fmla="*/ 525623 h 525622"/>
                  <a:gd name="connsiteX4" fmla="*/ 0 w 588755"/>
                  <a:gd name="connsiteY4" fmla="*/ 525623 h 525622"/>
                  <a:gd name="connsiteX5" fmla="*/ 0 w 588755"/>
                  <a:gd name="connsiteY5" fmla="*/ 351158 h 525622"/>
                  <a:gd name="connsiteX6" fmla="*/ 0 w 588755"/>
                  <a:gd name="connsiteY6" fmla="*/ 0 h 5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8755" h="525622">
                    <a:moveTo>
                      <a:pt x="588756" y="0"/>
                    </a:moveTo>
                    <a:lnTo>
                      <a:pt x="588756" y="351158"/>
                    </a:lnTo>
                    <a:lnTo>
                      <a:pt x="588756" y="525623"/>
                    </a:lnTo>
                    <a:lnTo>
                      <a:pt x="294378" y="525623"/>
                    </a:lnTo>
                    <a:lnTo>
                      <a:pt x="0" y="525623"/>
                    </a:lnTo>
                    <a:lnTo>
                      <a:pt x="0" y="351158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6BC85EE4-B6BD-8A82-BC2C-0BEF3686483F}"/>
                  </a:ext>
                </a:extLst>
              </p:cNvPr>
              <p:cNvSpPr/>
              <p:nvPr/>
            </p:nvSpPr>
            <p:spPr>
              <a:xfrm>
                <a:off x="2614251" y="1468074"/>
                <a:ext cx="61084" cy="101990"/>
              </a:xfrm>
              <a:custGeom>
                <a:avLst/>
                <a:gdLst>
                  <a:gd name="connsiteX0" fmla="*/ 58848 w 61084"/>
                  <a:gd name="connsiteY0" fmla="*/ 22554 h 101990"/>
                  <a:gd name="connsiteX1" fmla="*/ 17114 w 61084"/>
                  <a:gd name="connsiteY1" fmla="*/ 1024 h 101990"/>
                  <a:gd name="connsiteX2" fmla="*/ 61084 w 61084"/>
                  <a:gd name="connsiteY2" fmla="*/ 101991 h 10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84" h="101990">
                    <a:moveTo>
                      <a:pt x="58848" y="22554"/>
                    </a:moveTo>
                    <a:cubicBezTo>
                      <a:pt x="58848" y="22554"/>
                      <a:pt x="36490" y="-5658"/>
                      <a:pt x="17114" y="1024"/>
                    </a:cubicBezTo>
                    <a:cubicBezTo>
                      <a:pt x="-4499" y="9190"/>
                      <a:pt x="-19404" y="68583"/>
                      <a:pt x="61084" y="101991"/>
                    </a:cubicBez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C99B972A-C269-E496-4A82-834EAA537357}"/>
                  </a:ext>
                </a:extLst>
              </p:cNvPr>
              <p:cNvSpPr/>
              <p:nvPr/>
            </p:nvSpPr>
            <p:spPr>
              <a:xfrm>
                <a:off x="3011448" y="1468622"/>
                <a:ext cx="61084" cy="102184"/>
              </a:xfrm>
              <a:custGeom>
                <a:avLst/>
                <a:gdLst>
                  <a:gd name="connsiteX0" fmla="*/ 2236 w 61084"/>
                  <a:gd name="connsiteY0" fmla="*/ 22747 h 102184"/>
                  <a:gd name="connsiteX1" fmla="*/ 43970 w 61084"/>
                  <a:gd name="connsiteY1" fmla="*/ 1218 h 102184"/>
                  <a:gd name="connsiteX2" fmla="*/ 0 w 61084"/>
                  <a:gd name="connsiteY2" fmla="*/ 102185 h 10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84" h="102184">
                    <a:moveTo>
                      <a:pt x="2236" y="22747"/>
                    </a:moveTo>
                    <a:cubicBezTo>
                      <a:pt x="2236" y="22747"/>
                      <a:pt x="24594" y="-6207"/>
                      <a:pt x="43970" y="1218"/>
                    </a:cubicBezTo>
                    <a:cubicBezTo>
                      <a:pt x="65583" y="9384"/>
                      <a:pt x="80488" y="68776"/>
                      <a:pt x="0" y="102185"/>
                    </a:cubicBez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97379F19-E6E9-0DED-9855-77F4B73830F1}"/>
                  </a:ext>
                </a:extLst>
              </p:cNvPr>
              <p:cNvSpPr/>
              <p:nvPr/>
            </p:nvSpPr>
            <p:spPr>
              <a:xfrm>
                <a:off x="2502170" y="1174362"/>
                <a:ext cx="682465" cy="651831"/>
              </a:xfrm>
              <a:custGeom>
                <a:avLst/>
                <a:gdLst>
                  <a:gd name="connsiteX0" fmla="*/ 640444 w 682465"/>
                  <a:gd name="connsiteY0" fmla="*/ 651832 h 651831"/>
                  <a:gd name="connsiteX1" fmla="*/ 682178 w 682465"/>
                  <a:gd name="connsiteY1" fmla="*/ 531562 h 651831"/>
                  <a:gd name="connsiteX2" fmla="*/ 625539 w 682465"/>
                  <a:gd name="connsiteY2" fmla="*/ 422429 h 651831"/>
                  <a:gd name="connsiteX3" fmla="*/ 658330 w 682465"/>
                  <a:gd name="connsiteY3" fmla="*/ 310325 h 651831"/>
                  <a:gd name="connsiteX4" fmla="*/ 598709 w 682465"/>
                  <a:gd name="connsiteY4" fmla="*/ 203419 h 651831"/>
                  <a:gd name="connsiteX5" fmla="*/ 341594 w 682465"/>
                  <a:gd name="connsiteY5" fmla="*/ 0 h 651831"/>
                  <a:gd name="connsiteX6" fmla="*/ 83734 w 682465"/>
                  <a:gd name="connsiteY6" fmla="*/ 204161 h 651831"/>
                  <a:gd name="connsiteX7" fmla="*/ 24113 w 682465"/>
                  <a:gd name="connsiteY7" fmla="*/ 311068 h 651831"/>
                  <a:gd name="connsiteX8" fmla="*/ 56905 w 682465"/>
                  <a:gd name="connsiteY8" fmla="*/ 423171 h 651831"/>
                  <a:gd name="connsiteX9" fmla="*/ 265 w 682465"/>
                  <a:gd name="connsiteY9" fmla="*/ 532305 h 651831"/>
                  <a:gd name="connsiteX10" fmla="*/ 47216 w 682465"/>
                  <a:gd name="connsiteY10" fmla="*/ 650347 h 65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2465" h="651831">
                    <a:moveTo>
                      <a:pt x="640444" y="651832"/>
                    </a:moveTo>
                    <a:cubicBezTo>
                      <a:pt x="637463" y="596152"/>
                      <a:pt x="686650" y="596152"/>
                      <a:pt x="682178" y="531562"/>
                    </a:cubicBezTo>
                    <a:cubicBezTo>
                      <a:pt x="679942" y="497412"/>
                      <a:pt x="628520" y="461776"/>
                      <a:pt x="625539" y="422429"/>
                    </a:cubicBezTo>
                    <a:cubicBezTo>
                      <a:pt x="622557" y="384566"/>
                      <a:pt x="662802" y="345219"/>
                      <a:pt x="658330" y="310325"/>
                    </a:cubicBezTo>
                    <a:cubicBezTo>
                      <a:pt x="653113" y="270236"/>
                      <a:pt x="613614" y="262069"/>
                      <a:pt x="598709" y="203419"/>
                    </a:cubicBezTo>
                    <a:cubicBezTo>
                      <a:pt x="565918" y="71271"/>
                      <a:pt x="489156" y="0"/>
                      <a:pt x="341594" y="0"/>
                    </a:cubicBezTo>
                    <a:cubicBezTo>
                      <a:pt x="194033" y="0"/>
                      <a:pt x="117271" y="72756"/>
                      <a:pt x="83734" y="204161"/>
                    </a:cubicBezTo>
                    <a:cubicBezTo>
                      <a:pt x="68829" y="263554"/>
                      <a:pt x="29330" y="270978"/>
                      <a:pt x="24113" y="311068"/>
                    </a:cubicBezTo>
                    <a:cubicBezTo>
                      <a:pt x="19642" y="345961"/>
                      <a:pt x="59886" y="384566"/>
                      <a:pt x="56905" y="423171"/>
                    </a:cubicBezTo>
                    <a:cubicBezTo>
                      <a:pt x="53924" y="462519"/>
                      <a:pt x="1755" y="498154"/>
                      <a:pt x="265" y="532305"/>
                    </a:cubicBezTo>
                    <a:cubicBezTo>
                      <a:pt x="-4207" y="596894"/>
                      <a:pt x="49452" y="594667"/>
                      <a:pt x="47216" y="650347"/>
                    </a:cubicBez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ihandform 43">
                <a:extLst>
                  <a:ext uri="{FF2B5EF4-FFF2-40B4-BE49-F238E27FC236}">
                    <a16:creationId xmlns:a16="http://schemas.microsoft.com/office/drawing/2014/main" id="{F3A73407-BE47-DA92-A61C-26443E7106EE}"/>
                  </a:ext>
                </a:extLst>
              </p:cNvPr>
              <p:cNvSpPr/>
              <p:nvPr/>
            </p:nvSpPr>
            <p:spPr>
              <a:xfrm>
                <a:off x="2672354" y="1290178"/>
                <a:ext cx="342074" cy="427625"/>
              </a:xfrm>
              <a:custGeom>
                <a:avLst/>
                <a:gdLst>
                  <a:gd name="connsiteX0" fmla="*/ 170665 w 342074"/>
                  <a:gd name="connsiteY0" fmla="*/ 427625 h 427625"/>
                  <a:gd name="connsiteX1" fmla="*/ 236248 w 342074"/>
                  <a:gd name="connsiteY1" fmla="*/ 410550 h 427625"/>
                  <a:gd name="connsiteX2" fmla="*/ 338348 w 342074"/>
                  <a:gd name="connsiteY2" fmla="*/ 293993 h 427625"/>
                  <a:gd name="connsiteX3" fmla="*/ 342075 w 342074"/>
                  <a:gd name="connsiteY3" fmla="*/ 178177 h 427625"/>
                  <a:gd name="connsiteX4" fmla="*/ 342075 w 342074"/>
                  <a:gd name="connsiteY4" fmla="*/ 88346 h 427625"/>
                  <a:gd name="connsiteX5" fmla="*/ 99865 w 342074"/>
                  <a:gd name="connsiteY5" fmla="*/ 0 h 427625"/>
                  <a:gd name="connsiteX6" fmla="*/ 0 w 342074"/>
                  <a:gd name="connsiteY6" fmla="*/ 109876 h 427625"/>
                  <a:gd name="connsiteX7" fmla="*/ 0 w 342074"/>
                  <a:gd name="connsiteY7" fmla="*/ 178177 h 427625"/>
                  <a:gd name="connsiteX8" fmla="*/ 3726 w 342074"/>
                  <a:gd name="connsiteY8" fmla="*/ 293993 h 427625"/>
                  <a:gd name="connsiteX9" fmla="*/ 105827 w 342074"/>
                  <a:gd name="connsiteY9" fmla="*/ 410550 h 427625"/>
                  <a:gd name="connsiteX10" fmla="*/ 170665 w 342074"/>
                  <a:gd name="connsiteY10" fmla="*/ 427625 h 42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074" h="427625">
                    <a:moveTo>
                      <a:pt x="170665" y="427625"/>
                    </a:moveTo>
                    <a:cubicBezTo>
                      <a:pt x="195258" y="427625"/>
                      <a:pt x="216871" y="420944"/>
                      <a:pt x="236248" y="410550"/>
                    </a:cubicBezTo>
                    <a:cubicBezTo>
                      <a:pt x="282454" y="386051"/>
                      <a:pt x="335367" y="341506"/>
                      <a:pt x="338348" y="293993"/>
                    </a:cubicBezTo>
                    <a:lnTo>
                      <a:pt x="342075" y="178177"/>
                    </a:lnTo>
                    <a:lnTo>
                      <a:pt x="342075" y="88346"/>
                    </a:lnTo>
                    <a:cubicBezTo>
                      <a:pt x="145326" y="80180"/>
                      <a:pt x="99865" y="0"/>
                      <a:pt x="99865" y="0"/>
                    </a:cubicBezTo>
                    <a:cubicBezTo>
                      <a:pt x="99865" y="0"/>
                      <a:pt x="90177" y="75725"/>
                      <a:pt x="0" y="109876"/>
                    </a:cubicBezTo>
                    <a:lnTo>
                      <a:pt x="0" y="178177"/>
                    </a:lnTo>
                    <a:lnTo>
                      <a:pt x="3726" y="293993"/>
                    </a:lnTo>
                    <a:cubicBezTo>
                      <a:pt x="6707" y="341506"/>
                      <a:pt x="59621" y="386793"/>
                      <a:pt x="105827" y="410550"/>
                    </a:cubicBezTo>
                    <a:cubicBezTo>
                      <a:pt x="124458" y="420944"/>
                      <a:pt x="146816" y="427625"/>
                      <a:pt x="170665" y="427625"/>
                    </a:cubicBez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ihandform 45">
                <a:extLst>
                  <a:ext uri="{FF2B5EF4-FFF2-40B4-BE49-F238E27FC236}">
                    <a16:creationId xmlns:a16="http://schemas.microsoft.com/office/drawing/2014/main" id="{B4CCF976-743B-13CE-E3C8-871AB206CE9F}"/>
                  </a:ext>
                </a:extLst>
              </p:cNvPr>
              <p:cNvSpPr/>
              <p:nvPr/>
            </p:nvSpPr>
            <p:spPr>
              <a:xfrm>
                <a:off x="2506161" y="1843270"/>
                <a:ext cx="673715" cy="144026"/>
              </a:xfrm>
              <a:custGeom>
                <a:avLst/>
                <a:gdLst>
                  <a:gd name="connsiteX0" fmla="*/ 673716 w 673715"/>
                  <a:gd name="connsiteY0" fmla="*/ 0 h 144026"/>
                  <a:gd name="connsiteX1" fmla="*/ 336858 w 673715"/>
                  <a:gd name="connsiteY1" fmla="*/ 144027 h 144026"/>
                  <a:gd name="connsiteX2" fmla="*/ 0 w 673715"/>
                  <a:gd name="connsiteY2" fmla="*/ 0 h 14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3715" h="144026">
                    <a:moveTo>
                      <a:pt x="673716" y="0"/>
                    </a:moveTo>
                    <a:lnTo>
                      <a:pt x="336858" y="144027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ihandform 47">
                <a:extLst>
                  <a:ext uri="{FF2B5EF4-FFF2-40B4-BE49-F238E27FC236}">
                    <a16:creationId xmlns:a16="http://schemas.microsoft.com/office/drawing/2014/main" id="{5ADCFE7E-0324-EE15-ED09-448BD71F3384}"/>
                  </a:ext>
                </a:extLst>
              </p:cNvPr>
              <p:cNvSpPr/>
              <p:nvPr/>
            </p:nvSpPr>
            <p:spPr>
              <a:xfrm>
                <a:off x="2588140" y="1812831"/>
                <a:ext cx="509758" cy="108391"/>
              </a:xfrm>
              <a:custGeom>
                <a:avLst/>
                <a:gdLst>
                  <a:gd name="connsiteX0" fmla="*/ 509758 w 509758"/>
                  <a:gd name="connsiteY0" fmla="*/ 0 h 108391"/>
                  <a:gd name="connsiteX1" fmla="*/ 254879 w 509758"/>
                  <a:gd name="connsiteY1" fmla="*/ 108391 h 108391"/>
                  <a:gd name="connsiteX2" fmla="*/ 0 w 509758"/>
                  <a:gd name="connsiteY2" fmla="*/ 0 h 10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758" h="108391">
                    <a:moveTo>
                      <a:pt x="509758" y="0"/>
                    </a:moveTo>
                    <a:lnTo>
                      <a:pt x="254879" y="108391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9" name="Grafik 33">
              <a:extLst>
                <a:ext uri="{FF2B5EF4-FFF2-40B4-BE49-F238E27FC236}">
                  <a16:creationId xmlns:a16="http://schemas.microsoft.com/office/drawing/2014/main" id="{A3718342-0F87-DE35-0AA5-09B5ADB07112}"/>
                </a:ext>
              </a:extLst>
            </p:cNvPr>
            <p:cNvGrpSpPr/>
            <p:nvPr/>
          </p:nvGrpSpPr>
          <p:grpSpPr>
            <a:xfrm>
              <a:off x="2718560" y="1406178"/>
              <a:ext cx="245935" cy="259656"/>
              <a:chOff x="2718560" y="1406178"/>
              <a:chExt cx="245935" cy="259656"/>
            </a:xfrm>
          </p:grpSpPr>
          <p:grpSp>
            <p:nvGrpSpPr>
              <p:cNvPr id="50" name="Grafik 33">
                <a:extLst>
                  <a:ext uri="{FF2B5EF4-FFF2-40B4-BE49-F238E27FC236}">
                    <a16:creationId xmlns:a16="http://schemas.microsoft.com/office/drawing/2014/main" id="{786955B6-01F8-DC8E-8E14-BAF96748F067}"/>
                  </a:ext>
                </a:extLst>
              </p:cNvPr>
              <p:cNvGrpSpPr/>
              <p:nvPr/>
            </p:nvGrpSpPr>
            <p:grpSpPr>
              <a:xfrm>
                <a:off x="2741244" y="1454992"/>
                <a:ext cx="201639" cy="210843"/>
                <a:chOff x="2741244" y="1454992"/>
                <a:chExt cx="201639" cy="210843"/>
              </a:xfrm>
              <a:solidFill>
                <a:srgbClr val="FFFFFF"/>
              </a:solidFill>
            </p:grpSpPr>
            <p:sp>
              <p:nvSpPr>
                <p:cNvPr id="51" name="Freihandform 50">
                  <a:extLst>
                    <a:ext uri="{FF2B5EF4-FFF2-40B4-BE49-F238E27FC236}">
                      <a16:creationId xmlns:a16="http://schemas.microsoft.com/office/drawing/2014/main" id="{596B96A9-F5FC-B23C-AA7D-1796C7E9F141}"/>
                    </a:ext>
                  </a:extLst>
                </p:cNvPr>
                <p:cNvSpPr/>
                <p:nvPr/>
              </p:nvSpPr>
              <p:spPr>
                <a:xfrm>
                  <a:off x="2807396" y="1454992"/>
                  <a:ext cx="46801" cy="126208"/>
                </a:xfrm>
                <a:custGeom>
                  <a:avLst/>
                  <a:gdLst>
                    <a:gd name="connsiteX0" fmla="*/ 25189 w 46801"/>
                    <a:gd name="connsiteY0" fmla="*/ 117300 h 126208"/>
                    <a:gd name="connsiteX1" fmla="*/ 46802 w 46801"/>
                    <a:gd name="connsiteY1" fmla="*/ 126209 h 126208"/>
                    <a:gd name="connsiteX2" fmla="*/ 46802 w 46801"/>
                    <a:gd name="connsiteY2" fmla="*/ 109876 h 126208"/>
                    <a:gd name="connsiteX3" fmla="*/ 30406 w 46801"/>
                    <a:gd name="connsiteY3" fmla="*/ 103194 h 126208"/>
                    <a:gd name="connsiteX4" fmla="*/ 15501 w 46801"/>
                    <a:gd name="connsiteY4" fmla="*/ 73498 h 126208"/>
                    <a:gd name="connsiteX5" fmla="*/ 35623 w 46801"/>
                    <a:gd name="connsiteY5" fmla="*/ 0 h 126208"/>
                    <a:gd name="connsiteX6" fmla="*/ 19972 w 46801"/>
                    <a:gd name="connsiteY6" fmla="*/ 0 h 126208"/>
                    <a:gd name="connsiteX7" fmla="*/ 1341 w 46801"/>
                    <a:gd name="connsiteY7" fmla="*/ 69786 h 126208"/>
                    <a:gd name="connsiteX8" fmla="*/ 25189 w 46801"/>
                    <a:gd name="connsiteY8" fmla="*/ 117300 h 12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801" h="126208">
                      <a:moveTo>
                        <a:pt x="25189" y="117300"/>
                      </a:moveTo>
                      <a:lnTo>
                        <a:pt x="46802" y="126209"/>
                      </a:lnTo>
                      <a:lnTo>
                        <a:pt x="46802" y="109876"/>
                      </a:lnTo>
                      <a:lnTo>
                        <a:pt x="30406" y="103194"/>
                      </a:lnTo>
                      <a:cubicBezTo>
                        <a:pt x="18482" y="98740"/>
                        <a:pt x="12520" y="86119"/>
                        <a:pt x="15501" y="73498"/>
                      </a:cubicBezTo>
                      <a:lnTo>
                        <a:pt x="35623" y="0"/>
                      </a:lnTo>
                      <a:lnTo>
                        <a:pt x="19972" y="0"/>
                      </a:lnTo>
                      <a:lnTo>
                        <a:pt x="1341" y="69786"/>
                      </a:lnTo>
                      <a:cubicBezTo>
                        <a:pt x="-3876" y="89089"/>
                        <a:pt x="6558" y="109876"/>
                        <a:pt x="25189" y="117300"/>
                      </a:cubicBezTo>
                      <a:close/>
                    </a:path>
                  </a:pathLst>
                </a:custGeom>
                <a:solidFill>
                  <a:srgbClr val="E20646"/>
                </a:solidFill>
                <a:ln w="317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ihandform 51">
                  <a:extLst>
                    <a:ext uri="{FF2B5EF4-FFF2-40B4-BE49-F238E27FC236}">
                      <a16:creationId xmlns:a16="http://schemas.microsoft.com/office/drawing/2014/main" id="{3A4FAA7B-E688-599A-FD83-5A83B2A4B2C8}"/>
                    </a:ext>
                  </a:extLst>
                </p:cNvPr>
                <p:cNvSpPr/>
                <p:nvPr/>
              </p:nvSpPr>
              <p:spPr>
                <a:xfrm>
                  <a:off x="2797558" y="1608670"/>
                  <a:ext cx="76016" cy="56422"/>
                </a:xfrm>
                <a:custGeom>
                  <a:avLst/>
                  <a:gdLst>
                    <a:gd name="connsiteX0" fmla="*/ 76017 w 76016"/>
                    <a:gd name="connsiteY0" fmla="*/ 0 h 56422"/>
                    <a:gd name="connsiteX1" fmla="*/ 0 w 76016"/>
                    <a:gd name="connsiteY1" fmla="*/ 56423 h 56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016" h="56422">
                      <a:moveTo>
                        <a:pt x="76017" y="0"/>
                      </a:moveTo>
                      <a:lnTo>
                        <a:pt x="0" y="56423"/>
                      </a:lnTo>
                    </a:path>
                  </a:pathLst>
                </a:custGeom>
                <a:ln w="14817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Freihandform 52">
                  <a:extLst>
                    <a:ext uri="{FF2B5EF4-FFF2-40B4-BE49-F238E27FC236}">
                      <a16:creationId xmlns:a16="http://schemas.microsoft.com/office/drawing/2014/main" id="{E6E5729B-5180-9289-D1D8-DFD0F76BB2EE}"/>
                    </a:ext>
                  </a:extLst>
                </p:cNvPr>
                <p:cNvSpPr/>
                <p:nvPr/>
              </p:nvSpPr>
              <p:spPr>
                <a:xfrm>
                  <a:off x="2774455" y="1577489"/>
                  <a:ext cx="31300" cy="75725"/>
                </a:xfrm>
                <a:custGeom>
                  <a:avLst/>
                  <a:gdLst>
                    <a:gd name="connsiteX0" fmla="*/ 31301 w 31300"/>
                    <a:gd name="connsiteY0" fmla="*/ 0 h 75725"/>
                    <a:gd name="connsiteX1" fmla="*/ 0 w 31300"/>
                    <a:gd name="connsiteY1" fmla="*/ 75725 h 7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300" h="75725">
                      <a:moveTo>
                        <a:pt x="31301" y="0"/>
                      </a:moveTo>
                      <a:lnTo>
                        <a:pt x="0" y="75725"/>
                      </a:lnTo>
                    </a:path>
                  </a:pathLst>
                </a:custGeom>
                <a:ln w="14817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4" name="Freihandform 53">
                  <a:extLst>
                    <a:ext uri="{FF2B5EF4-FFF2-40B4-BE49-F238E27FC236}">
                      <a16:creationId xmlns:a16="http://schemas.microsoft.com/office/drawing/2014/main" id="{7221EA40-DFA6-B000-83D6-1E07904F9CE6}"/>
                    </a:ext>
                  </a:extLst>
                </p:cNvPr>
                <p:cNvSpPr/>
                <p:nvPr/>
              </p:nvSpPr>
              <p:spPr>
                <a:xfrm>
                  <a:off x="2835566" y="1641335"/>
                  <a:ext cx="33536" cy="24499"/>
                </a:xfrm>
                <a:custGeom>
                  <a:avLst/>
                  <a:gdLst>
                    <a:gd name="connsiteX0" fmla="*/ 33537 w 33536"/>
                    <a:gd name="connsiteY0" fmla="*/ 0 h 24499"/>
                    <a:gd name="connsiteX1" fmla="*/ 0 w 33536"/>
                    <a:gd name="connsiteY1" fmla="*/ 24499 h 2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536" h="24499">
                      <a:moveTo>
                        <a:pt x="33537" y="0"/>
                      </a:moveTo>
                      <a:lnTo>
                        <a:pt x="0" y="24499"/>
                      </a:lnTo>
                    </a:path>
                  </a:pathLst>
                </a:custGeom>
                <a:ln w="14817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Freihandform 54">
                  <a:extLst>
                    <a:ext uri="{FF2B5EF4-FFF2-40B4-BE49-F238E27FC236}">
                      <a16:creationId xmlns:a16="http://schemas.microsoft.com/office/drawing/2014/main" id="{C19F9576-923E-728B-9273-7602DBACEFA7}"/>
                    </a:ext>
                  </a:extLst>
                </p:cNvPr>
                <p:cNvSpPr/>
                <p:nvPr/>
              </p:nvSpPr>
              <p:spPr>
                <a:xfrm rot="-1800044">
                  <a:off x="2745456" y="1483157"/>
                  <a:ext cx="37262" cy="26726"/>
                </a:xfrm>
                <a:custGeom>
                  <a:avLst/>
                  <a:gdLst>
                    <a:gd name="connsiteX0" fmla="*/ 37262 w 37262"/>
                    <a:gd name="connsiteY0" fmla="*/ 13363 h 26726"/>
                    <a:gd name="connsiteX1" fmla="*/ 18631 w 37262"/>
                    <a:gd name="connsiteY1" fmla="*/ 26726 h 26726"/>
                    <a:gd name="connsiteX2" fmla="*/ 0 w 37262"/>
                    <a:gd name="connsiteY2" fmla="*/ 13363 h 26726"/>
                    <a:gd name="connsiteX3" fmla="*/ 18631 w 37262"/>
                    <a:gd name="connsiteY3" fmla="*/ 0 h 26726"/>
                    <a:gd name="connsiteX4" fmla="*/ 37262 w 37262"/>
                    <a:gd name="connsiteY4" fmla="*/ 13363 h 26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262" h="26726">
                      <a:moveTo>
                        <a:pt x="37262" y="13363"/>
                      </a:moveTo>
                      <a:cubicBezTo>
                        <a:pt x="37262" y="20743"/>
                        <a:pt x="28921" y="26726"/>
                        <a:pt x="18631" y="26726"/>
                      </a:cubicBezTo>
                      <a:cubicBezTo>
                        <a:pt x="8341" y="26726"/>
                        <a:pt x="0" y="20743"/>
                        <a:pt x="0" y="13363"/>
                      </a:cubicBezTo>
                      <a:cubicBezTo>
                        <a:pt x="0" y="5983"/>
                        <a:pt x="8341" y="0"/>
                        <a:pt x="18631" y="0"/>
                      </a:cubicBezTo>
                      <a:cubicBezTo>
                        <a:pt x="28921" y="0"/>
                        <a:pt x="37262" y="5983"/>
                        <a:pt x="37262" y="13363"/>
                      </a:cubicBezTo>
                      <a:close/>
                    </a:path>
                  </a:pathLst>
                </a:custGeom>
                <a:solidFill>
                  <a:srgbClr val="E20646"/>
                </a:solidFill>
                <a:ln w="740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Freihandform 55">
                  <a:extLst>
                    <a:ext uri="{FF2B5EF4-FFF2-40B4-BE49-F238E27FC236}">
                      <a16:creationId xmlns:a16="http://schemas.microsoft.com/office/drawing/2014/main" id="{F5F2A80F-F600-73F2-BCFB-6CB1096D2D13}"/>
                    </a:ext>
                  </a:extLst>
                </p:cNvPr>
                <p:cNvSpPr/>
                <p:nvPr/>
              </p:nvSpPr>
              <p:spPr>
                <a:xfrm>
                  <a:off x="2908602" y="1460188"/>
                  <a:ext cx="34281" cy="34150"/>
                </a:xfrm>
                <a:custGeom>
                  <a:avLst/>
                  <a:gdLst>
                    <a:gd name="connsiteX0" fmla="*/ 34282 w 34281"/>
                    <a:gd name="connsiteY0" fmla="*/ 17075 h 34150"/>
                    <a:gd name="connsiteX1" fmla="*/ 17141 w 34281"/>
                    <a:gd name="connsiteY1" fmla="*/ 34151 h 34150"/>
                    <a:gd name="connsiteX2" fmla="*/ 0 w 34281"/>
                    <a:gd name="connsiteY2" fmla="*/ 17075 h 34150"/>
                    <a:gd name="connsiteX3" fmla="*/ 17141 w 34281"/>
                    <a:gd name="connsiteY3" fmla="*/ 0 h 34150"/>
                    <a:gd name="connsiteX4" fmla="*/ 34282 w 34281"/>
                    <a:gd name="connsiteY4" fmla="*/ 17075 h 3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81" h="34150">
                      <a:moveTo>
                        <a:pt x="34282" y="17075"/>
                      </a:moveTo>
                      <a:cubicBezTo>
                        <a:pt x="34282" y="26506"/>
                        <a:pt x="26608" y="34151"/>
                        <a:pt x="17141" y="34151"/>
                      </a:cubicBezTo>
                      <a:cubicBezTo>
                        <a:pt x="7674" y="34151"/>
                        <a:pt x="0" y="26506"/>
                        <a:pt x="0" y="17075"/>
                      </a:cubicBezTo>
                      <a:cubicBezTo>
                        <a:pt x="0" y="7645"/>
                        <a:pt x="7674" y="0"/>
                        <a:pt x="17141" y="0"/>
                      </a:cubicBezTo>
                      <a:cubicBezTo>
                        <a:pt x="26608" y="0"/>
                        <a:pt x="34282" y="7645"/>
                        <a:pt x="34282" y="17075"/>
                      </a:cubicBezTo>
                      <a:close/>
                    </a:path>
                  </a:pathLst>
                </a:custGeom>
                <a:solidFill>
                  <a:srgbClr val="E20646"/>
                </a:solidFill>
                <a:ln w="740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57" name="Freihandform 56">
                <a:extLst>
                  <a:ext uri="{FF2B5EF4-FFF2-40B4-BE49-F238E27FC236}">
                    <a16:creationId xmlns:a16="http://schemas.microsoft.com/office/drawing/2014/main" id="{46C1F4CC-2FDB-EBCA-872E-738D4066A27A}"/>
                  </a:ext>
                </a:extLst>
              </p:cNvPr>
              <p:cNvSpPr/>
              <p:nvPr/>
            </p:nvSpPr>
            <p:spPr>
              <a:xfrm>
                <a:off x="2898913" y="1406178"/>
                <a:ext cx="65582" cy="13920"/>
              </a:xfrm>
              <a:custGeom>
                <a:avLst/>
                <a:gdLst>
                  <a:gd name="connsiteX0" fmla="*/ 0 w 65582"/>
                  <a:gd name="connsiteY0" fmla="*/ 13920 h 13920"/>
                  <a:gd name="connsiteX1" fmla="*/ 65583 w 65582"/>
                  <a:gd name="connsiteY1" fmla="*/ 13920 h 13920"/>
                  <a:gd name="connsiteX2" fmla="*/ 65583 w 65582"/>
                  <a:gd name="connsiteY2" fmla="*/ 13920 h 13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582" h="13920">
                    <a:moveTo>
                      <a:pt x="0" y="13920"/>
                    </a:moveTo>
                    <a:cubicBezTo>
                      <a:pt x="17886" y="-4640"/>
                      <a:pt x="47697" y="-4640"/>
                      <a:pt x="65583" y="13920"/>
                    </a:cubicBezTo>
                    <a:lnTo>
                      <a:pt x="65583" y="13920"/>
                    </a:lnTo>
                  </a:path>
                </a:pathLst>
              </a:custGeom>
              <a:noFill/>
              <a:ln w="14817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Freihandform 57">
                <a:extLst>
                  <a:ext uri="{FF2B5EF4-FFF2-40B4-BE49-F238E27FC236}">
                    <a16:creationId xmlns:a16="http://schemas.microsoft.com/office/drawing/2014/main" id="{3C2231FE-8A0C-2243-BD29-92CEE2C877AC}"/>
                  </a:ext>
                </a:extLst>
              </p:cNvPr>
              <p:cNvSpPr/>
              <p:nvPr/>
            </p:nvSpPr>
            <p:spPr>
              <a:xfrm>
                <a:off x="2718560" y="1449081"/>
                <a:ext cx="65582" cy="39318"/>
              </a:xfrm>
              <a:custGeom>
                <a:avLst/>
                <a:gdLst>
                  <a:gd name="connsiteX0" fmla="*/ 0 w 65582"/>
                  <a:gd name="connsiteY0" fmla="*/ 39319 h 39318"/>
                  <a:gd name="connsiteX1" fmla="*/ 65583 w 65582"/>
                  <a:gd name="connsiteY1" fmla="*/ 2198 h 39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82" h="39318">
                    <a:moveTo>
                      <a:pt x="0" y="39319"/>
                    </a:moveTo>
                    <a:cubicBezTo>
                      <a:pt x="2981" y="5910"/>
                      <a:pt x="40989" y="-5226"/>
                      <a:pt x="65583" y="2198"/>
                    </a:cubicBezTo>
                  </a:path>
                </a:pathLst>
              </a:custGeom>
              <a:noFill/>
              <a:ln w="14817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3FEF4B74-F06A-FCF4-2C82-12DEFC827C01}"/>
              </a:ext>
            </a:extLst>
          </p:cNvPr>
          <p:cNvSpPr txBox="1"/>
          <p:nvPr/>
        </p:nvSpPr>
        <p:spPr>
          <a:xfrm>
            <a:off x="1051137" y="4343423"/>
            <a:ext cx="1666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Paralysie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 au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visage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E84C79C-74E9-4020-60D4-B20A7732B2D0}"/>
              </a:ext>
            </a:extLst>
          </p:cNvPr>
          <p:cNvGrpSpPr/>
          <p:nvPr/>
        </p:nvGrpSpPr>
        <p:grpSpPr>
          <a:xfrm>
            <a:off x="-6956683" y="948546"/>
            <a:ext cx="4960023" cy="4960465"/>
            <a:chOff x="386152" y="948546"/>
            <a:chExt cx="4960023" cy="496046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E0F6F4-9947-5AAA-26E1-DA2DBFD0E531}"/>
                </a:ext>
              </a:extLst>
            </p:cNvPr>
            <p:cNvSpPr/>
            <p:nvPr/>
          </p:nvSpPr>
          <p:spPr>
            <a:xfrm>
              <a:off x="1153886" y="2344057"/>
              <a:ext cx="1618343" cy="127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FDFBCA96-BCD7-7C8A-8813-B34CC2F49E04}"/>
                </a:ext>
              </a:extLst>
            </p:cNvPr>
            <p:cNvGrpSpPr/>
            <p:nvPr/>
          </p:nvGrpSpPr>
          <p:grpSpPr>
            <a:xfrm>
              <a:off x="386152" y="948546"/>
              <a:ext cx="4960023" cy="4960465"/>
              <a:chOff x="386152" y="948546"/>
              <a:chExt cx="4960023" cy="4960465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F7D8B85A-C2E3-0429-8570-66CD8F94C405}"/>
                  </a:ext>
                </a:extLst>
              </p:cNvPr>
              <p:cNvGrpSpPr/>
              <p:nvPr/>
            </p:nvGrpSpPr>
            <p:grpSpPr>
              <a:xfrm>
                <a:off x="1566237" y="1852864"/>
                <a:ext cx="3128210" cy="3328736"/>
                <a:chOff x="1566237" y="1852864"/>
                <a:chExt cx="3128210" cy="3328736"/>
              </a:xfrm>
            </p:grpSpPr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354171A8-D5F3-C2BF-0434-4622FF7AD2FB}"/>
                    </a:ext>
                  </a:extLst>
                </p:cNvPr>
                <p:cNvGrpSpPr/>
                <p:nvPr/>
              </p:nvGrpSpPr>
              <p:grpSpPr>
                <a:xfrm>
                  <a:off x="1566237" y="1852864"/>
                  <a:ext cx="3128210" cy="3328736"/>
                  <a:chOff x="1566237" y="1852864"/>
                  <a:chExt cx="3128210" cy="3328736"/>
                </a:xfrm>
              </p:grpSpPr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A761CC84-77B3-5519-BDE7-F4FE33EA52AC}"/>
                      </a:ext>
                    </a:extLst>
                  </p:cNvPr>
                  <p:cNvSpPr/>
                  <p:nvPr/>
                </p:nvSpPr>
                <p:spPr>
                  <a:xfrm>
                    <a:off x="1566237" y="185286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101EA598-D0F1-3543-738D-FD8B764C87E8}"/>
                      </a:ext>
                    </a:extLst>
                  </p:cNvPr>
                  <p:cNvSpPr/>
                  <p:nvPr/>
                </p:nvSpPr>
                <p:spPr>
                  <a:xfrm>
                    <a:off x="2584911" y="199724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21CB70C7-BBD6-78E9-5B4E-52F14E894AE0}"/>
                      </a:ext>
                    </a:extLst>
                  </p:cNvPr>
                  <p:cNvSpPr/>
                  <p:nvPr/>
                </p:nvSpPr>
                <p:spPr>
                  <a:xfrm>
                    <a:off x="2873668" y="222183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4" name="Rechteck 23">
                    <a:extLst>
                      <a:ext uri="{FF2B5EF4-FFF2-40B4-BE49-F238E27FC236}">
                        <a16:creationId xmlns:a16="http://schemas.microsoft.com/office/drawing/2014/main" id="{CDC17026-509B-7C54-D195-E574A43CFF7D}"/>
                      </a:ext>
                    </a:extLst>
                  </p:cNvPr>
                  <p:cNvSpPr/>
                  <p:nvPr/>
                </p:nvSpPr>
                <p:spPr>
                  <a:xfrm>
                    <a:off x="2901871" y="3665621"/>
                    <a:ext cx="934324" cy="15159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B5FE0EA8-C3EA-B895-6048-AE72D9329E5F}"/>
                    </a:ext>
                  </a:extLst>
                </p:cNvPr>
                <p:cNvSpPr/>
                <p:nvPr/>
              </p:nvSpPr>
              <p:spPr>
                <a:xfrm>
                  <a:off x="2135732" y="1884949"/>
                  <a:ext cx="1820779" cy="18127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2495F2C8-3674-C6A3-1F0E-F2D8F27A5B9C}"/>
                  </a:ext>
                </a:extLst>
              </p:cNvPr>
              <p:cNvGrpSpPr/>
              <p:nvPr/>
            </p:nvGrpSpPr>
            <p:grpSpPr>
              <a:xfrm>
                <a:off x="386152" y="948546"/>
                <a:ext cx="4960023" cy="4960465"/>
                <a:chOff x="386152" y="948546"/>
                <a:chExt cx="4960023" cy="4960465"/>
              </a:xfrm>
            </p:grpSpPr>
            <p:pic>
              <p:nvPicPr>
                <p:cNvPr id="16" name="Grafik 15" descr="Gehirn mit einfarbiger Füllung">
                  <a:extLst>
                    <a:ext uri="{FF2B5EF4-FFF2-40B4-BE49-F238E27FC236}">
                      <a16:creationId xmlns:a16="http://schemas.microsoft.com/office/drawing/2014/main" id="{1019AB6A-E892-1EBB-7597-D127E15AD3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546"/>
                  <a:ext cx="4960023" cy="4960023"/>
                </a:xfrm>
                <a:prstGeom prst="rect">
                  <a:avLst/>
                </a:prstGeom>
              </p:spPr>
            </p:pic>
            <p:pic>
              <p:nvPicPr>
                <p:cNvPr id="17" name="Grafik 16" descr="Gehirn Silhouette">
                  <a:extLst>
                    <a:ext uri="{FF2B5EF4-FFF2-40B4-BE49-F238E27FC236}">
                      <a16:creationId xmlns:a16="http://schemas.microsoft.com/office/drawing/2014/main" id="{74BF9A9E-8B7E-31CE-0428-B860C645B4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988"/>
                  <a:ext cx="4960023" cy="496002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D5891B17-9A19-5309-9D19-FA84610F42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641967">
            <a:off x="4321636" y="-7184861"/>
            <a:ext cx="9775130" cy="738550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986099D-BB54-F854-3DB5-D263630047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8398">
            <a:off x="4010261" y="5868030"/>
            <a:ext cx="9364116" cy="707497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4D6603B-D1D2-D4FF-F827-8F2D0387B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90198" y="1305308"/>
            <a:ext cx="2378536" cy="4247385"/>
          </a:xfrm>
          <a:prstGeom prst="rect">
            <a:avLst/>
          </a:prstGeom>
        </p:spPr>
      </p:pic>
      <p:grpSp>
        <p:nvGrpSpPr>
          <p:cNvPr id="138" name="Grafik 135">
            <a:extLst>
              <a:ext uri="{FF2B5EF4-FFF2-40B4-BE49-F238E27FC236}">
                <a16:creationId xmlns:a16="http://schemas.microsoft.com/office/drawing/2014/main" id="{2534244A-1523-3839-0081-F03FA2346A41}"/>
              </a:ext>
            </a:extLst>
          </p:cNvPr>
          <p:cNvGrpSpPr/>
          <p:nvPr/>
        </p:nvGrpSpPr>
        <p:grpSpPr>
          <a:xfrm>
            <a:off x="7703035" y="3055548"/>
            <a:ext cx="1017931" cy="1358144"/>
            <a:chOff x="7703035" y="3055548"/>
            <a:chExt cx="1017931" cy="1358144"/>
          </a:xfrm>
          <a:noFill/>
        </p:grpSpPr>
        <p:sp>
          <p:nvSpPr>
            <p:cNvPr id="139" name="Freihandform 138">
              <a:extLst>
                <a:ext uri="{FF2B5EF4-FFF2-40B4-BE49-F238E27FC236}">
                  <a16:creationId xmlns:a16="http://schemas.microsoft.com/office/drawing/2014/main" id="{373CDEB5-4A83-ADFA-E6C2-49DF4EE7584B}"/>
                </a:ext>
              </a:extLst>
            </p:cNvPr>
            <p:cNvSpPr/>
            <p:nvPr/>
          </p:nvSpPr>
          <p:spPr>
            <a:xfrm>
              <a:off x="7703035" y="3558537"/>
              <a:ext cx="417462" cy="855155"/>
            </a:xfrm>
            <a:custGeom>
              <a:avLst/>
              <a:gdLst>
                <a:gd name="connsiteX0" fmla="*/ 218286 w 417462"/>
                <a:gd name="connsiteY0" fmla="*/ 611348 h 855155"/>
                <a:gd name="connsiteX1" fmla="*/ 160223 w 417462"/>
                <a:gd name="connsiteY1" fmla="*/ 855155 h 855155"/>
                <a:gd name="connsiteX2" fmla="*/ 0 w 417462"/>
                <a:gd name="connsiteY2" fmla="*/ 855155 h 855155"/>
                <a:gd name="connsiteX3" fmla="*/ 77172 w 417462"/>
                <a:gd name="connsiteY3" fmla="*/ 459792 h 855155"/>
                <a:gd name="connsiteX4" fmla="*/ 91871 w 417462"/>
                <a:gd name="connsiteY4" fmla="*/ 289201 h 855155"/>
                <a:gd name="connsiteX5" fmla="*/ 219021 w 417462"/>
                <a:gd name="connsiteY5" fmla="*/ 139109 h 855155"/>
                <a:gd name="connsiteX6" fmla="*/ 417462 w 417462"/>
                <a:gd name="connsiteY6" fmla="*/ 79805 h 855155"/>
                <a:gd name="connsiteX7" fmla="*/ 417462 w 417462"/>
                <a:gd name="connsiteY7" fmla="*/ 0 h 8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462" h="855155">
                  <a:moveTo>
                    <a:pt x="218286" y="611348"/>
                  </a:moveTo>
                  <a:lnTo>
                    <a:pt x="160223" y="855155"/>
                  </a:lnTo>
                  <a:lnTo>
                    <a:pt x="0" y="855155"/>
                  </a:lnTo>
                  <a:lnTo>
                    <a:pt x="77172" y="459792"/>
                  </a:lnTo>
                  <a:lnTo>
                    <a:pt x="91871" y="289201"/>
                  </a:lnTo>
                  <a:cubicBezTo>
                    <a:pt x="99956" y="202074"/>
                    <a:pt x="161693" y="156681"/>
                    <a:pt x="219021" y="139109"/>
                  </a:cubicBezTo>
                  <a:lnTo>
                    <a:pt x="417462" y="79805"/>
                  </a:lnTo>
                  <a:lnTo>
                    <a:pt x="417462" y="0"/>
                  </a:lnTo>
                </a:path>
              </a:pathLst>
            </a:custGeom>
            <a:noFill/>
            <a:ln w="16047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0" name="Freihandform 139">
              <a:extLst>
                <a:ext uri="{FF2B5EF4-FFF2-40B4-BE49-F238E27FC236}">
                  <a16:creationId xmlns:a16="http://schemas.microsoft.com/office/drawing/2014/main" id="{67CDEB1C-C0FB-C7E2-F962-B30502F37B62}"/>
                </a:ext>
              </a:extLst>
            </p:cNvPr>
            <p:cNvSpPr/>
            <p:nvPr/>
          </p:nvSpPr>
          <p:spPr>
            <a:xfrm>
              <a:off x="8302770" y="3560002"/>
              <a:ext cx="418197" cy="853690"/>
            </a:xfrm>
            <a:custGeom>
              <a:avLst/>
              <a:gdLst>
                <a:gd name="connsiteX0" fmla="*/ 199177 w 418197"/>
                <a:gd name="connsiteY0" fmla="*/ 609884 h 853690"/>
                <a:gd name="connsiteX1" fmla="*/ 257239 w 418197"/>
                <a:gd name="connsiteY1" fmla="*/ 853691 h 853690"/>
                <a:gd name="connsiteX2" fmla="*/ 418197 w 418197"/>
                <a:gd name="connsiteY2" fmla="*/ 853691 h 853690"/>
                <a:gd name="connsiteX3" fmla="*/ 341026 w 418197"/>
                <a:gd name="connsiteY3" fmla="*/ 458328 h 853690"/>
                <a:gd name="connsiteX4" fmla="*/ 326326 w 418197"/>
                <a:gd name="connsiteY4" fmla="*/ 287736 h 853690"/>
                <a:gd name="connsiteX5" fmla="*/ 199177 w 418197"/>
                <a:gd name="connsiteY5" fmla="*/ 137645 h 853690"/>
                <a:gd name="connsiteX6" fmla="*/ 198442 w 418197"/>
                <a:gd name="connsiteY6" fmla="*/ 137645 h 853690"/>
                <a:gd name="connsiteX7" fmla="*/ 0 w 418197"/>
                <a:gd name="connsiteY7" fmla="*/ 78340 h 853690"/>
                <a:gd name="connsiteX8" fmla="*/ 0 w 418197"/>
                <a:gd name="connsiteY8" fmla="*/ 0 h 85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197" h="853690">
                  <a:moveTo>
                    <a:pt x="199177" y="609884"/>
                  </a:moveTo>
                  <a:lnTo>
                    <a:pt x="257239" y="853691"/>
                  </a:lnTo>
                  <a:lnTo>
                    <a:pt x="418197" y="853691"/>
                  </a:lnTo>
                  <a:lnTo>
                    <a:pt x="341026" y="458328"/>
                  </a:lnTo>
                  <a:lnTo>
                    <a:pt x="326326" y="287736"/>
                  </a:lnTo>
                  <a:cubicBezTo>
                    <a:pt x="318242" y="200610"/>
                    <a:pt x="256504" y="155217"/>
                    <a:pt x="199177" y="137645"/>
                  </a:cubicBezTo>
                  <a:lnTo>
                    <a:pt x="198442" y="137645"/>
                  </a:lnTo>
                  <a:lnTo>
                    <a:pt x="0" y="78340"/>
                  </a:lnTo>
                  <a:lnTo>
                    <a:pt x="0" y="0"/>
                  </a:lnTo>
                </a:path>
              </a:pathLst>
            </a:custGeom>
            <a:noFill/>
            <a:ln w="16047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1" name="Freihandform 140">
              <a:extLst>
                <a:ext uri="{FF2B5EF4-FFF2-40B4-BE49-F238E27FC236}">
                  <a16:creationId xmlns:a16="http://schemas.microsoft.com/office/drawing/2014/main" id="{DE75EC09-4374-4284-ED8A-61B870102E1F}"/>
                </a:ext>
              </a:extLst>
            </p:cNvPr>
            <p:cNvSpPr/>
            <p:nvPr/>
          </p:nvSpPr>
          <p:spPr>
            <a:xfrm>
              <a:off x="7921321" y="3894596"/>
              <a:ext cx="580625" cy="518364"/>
            </a:xfrm>
            <a:custGeom>
              <a:avLst/>
              <a:gdLst>
                <a:gd name="connsiteX0" fmla="*/ 580625 w 580625"/>
                <a:gd name="connsiteY0" fmla="*/ 0 h 518364"/>
                <a:gd name="connsiteX1" fmla="*/ 580625 w 580625"/>
                <a:gd name="connsiteY1" fmla="*/ 346308 h 518364"/>
                <a:gd name="connsiteX2" fmla="*/ 580625 w 580625"/>
                <a:gd name="connsiteY2" fmla="*/ 518364 h 518364"/>
                <a:gd name="connsiteX3" fmla="*/ 290313 w 580625"/>
                <a:gd name="connsiteY3" fmla="*/ 518364 h 518364"/>
                <a:gd name="connsiteX4" fmla="*/ 0 w 580625"/>
                <a:gd name="connsiteY4" fmla="*/ 518364 h 518364"/>
                <a:gd name="connsiteX5" fmla="*/ 0 w 580625"/>
                <a:gd name="connsiteY5" fmla="*/ 346308 h 518364"/>
                <a:gd name="connsiteX6" fmla="*/ 0 w 580625"/>
                <a:gd name="connsiteY6" fmla="*/ 0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625" h="518364">
                  <a:moveTo>
                    <a:pt x="580625" y="0"/>
                  </a:moveTo>
                  <a:lnTo>
                    <a:pt x="580625" y="346308"/>
                  </a:lnTo>
                  <a:lnTo>
                    <a:pt x="580625" y="518364"/>
                  </a:lnTo>
                  <a:lnTo>
                    <a:pt x="290313" y="518364"/>
                  </a:lnTo>
                  <a:lnTo>
                    <a:pt x="0" y="518364"/>
                  </a:lnTo>
                  <a:lnTo>
                    <a:pt x="0" y="346308"/>
                  </a:lnTo>
                  <a:lnTo>
                    <a:pt x="0" y="0"/>
                  </a:lnTo>
                </a:path>
              </a:pathLst>
            </a:custGeom>
            <a:noFill/>
            <a:ln w="16047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2" name="Freihandform 141">
              <a:extLst>
                <a:ext uri="{FF2B5EF4-FFF2-40B4-BE49-F238E27FC236}">
                  <a16:creationId xmlns:a16="http://schemas.microsoft.com/office/drawing/2014/main" id="{594BEC2D-1411-8E7D-A3FD-D73BA0076588}"/>
                </a:ext>
              </a:extLst>
            </p:cNvPr>
            <p:cNvSpPr/>
            <p:nvPr/>
          </p:nvSpPr>
          <p:spPr>
            <a:xfrm>
              <a:off x="7986025" y="3345203"/>
              <a:ext cx="60240" cy="100582"/>
            </a:xfrm>
            <a:custGeom>
              <a:avLst/>
              <a:gdLst>
                <a:gd name="connsiteX0" fmla="*/ 58036 w 60240"/>
                <a:gd name="connsiteY0" fmla="*/ 22242 h 100582"/>
                <a:gd name="connsiteX1" fmla="*/ 16877 w 60240"/>
                <a:gd name="connsiteY1" fmla="*/ 1010 h 100582"/>
                <a:gd name="connsiteX2" fmla="*/ 60240 w 60240"/>
                <a:gd name="connsiteY2" fmla="*/ 100582 h 1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40" h="100582">
                  <a:moveTo>
                    <a:pt x="58036" y="22242"/>
                  </a:moveTo>
                  <a:cubicBezTo>
                    <a:pt x="58036" y="22242"/>
                    <a:pt x="35986" y="-5580"/>
                    <a:pt x="16877" y="1010"/>
                  </a:cubicBezTo>
                  <a:cubicBezTo>
                    <a:pt x="-4437" y="9063"/>
                    <a:pt x="-19136" y="67636"/>
                    <a:pt x="60240" y="100582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3" name="Freihandform 142">
              <a:extLst>
                <a:ext uri="{FF2B5EF4-FFF2-40B4-BE49-F238E27FC236}">
                  <a16:creationId xmlns:a16="http://schemas.microsoft.com/office/drawing/2014/main" id="{1748EC06-D423-2D43-0222-AC295009397A}"/>
                </a:ext>
              </a:extLst>
            </p:cNvPr>
            <p:cNvSpPr/>
            <p:nvPr/>
          </p:nvSpPr>
          <p:spPr>
            <a:xfrm>
              <a:off x="8377737" y="3345744"/>
              <a:ext cx="60240" cy="100773"/>
            </a:xfrm>
            <a:custGeom>
              <a:avLst/>
              <a:gdLst>
                <a:gd name="connsiteX0" fmla="*/ 2205 w 60240"/>
                <a:gd name="connsiteY0" fmla="*/ 22433 h 100773"/>
                <a:gd name="connsiteX1" fmla="*/ 43363 w 60240"/>
                <a:gd name="connsiteY1" fmla="*/ 1201 h 100773"/>
                <a:gd name="connsiteX2" fmla="*/ 0 w 60240"/>
                <a:gd name="connsiteY2" fmla="*/ 100774 h 10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40" h="100773">
                  <a:moveTo>
                    <a:pt x="2205" y="22433"/>
                  </a:moveTo>
                  <a:cubicBezTo>
                    <a:pt x="2205" y="22433"/>
                    <a:pt x="24254" y="-6121"/>
                    <a:pt x="43363" y="1201"/>
                  </a:cubicBezTo>
                  <a:cubicBezTo>
                    <a:pt x="64677" y="9254"/>
                    <a:pt x="79377" y="67827"/>
                    <a:pt x="0" y="100774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4" name="Freihandform 143">
              <a:extLst>
                <a:ext uri="{FF2B5EF4-FFF2-40B4-BE49-F238E27FC236}">
                  <a16:creationId xmlns:a16="http://schemas.microsoft.com/office/drawing/2014/main" id="{6EEA0DB4-487F-D242-61A7-17F7A81CE609}"/>
                </a:ext>
              </a:extLst>
            </p:cNvPr>
            <p:cNvSpPr/>
            <p:nvPr/>
          </p:nvSpPr>
          <p:spPr>
            <a:xfrm>
              <a:off x="7875492" y="3055548"/>
              <a:ext cx="673041" cy="642830"/>
            </a:xfrm>
            <a:custGeom>
              <a:avLst/>
              <a:gdLst>
                <a:gd name="connsiteX0" fmla="*/ 631600 w 673041"/>
                <a:gd name="connsiteY0" fmla="*/ 642831 h 642830"/>
                <a:gd name="connsiteX1" fmla="*/ 672758 w 673041"/>
                <a:gd name="connsiteY1" fmla="*/ 524222 h 642830"/>
                <a:gd name="connsiteX2" fmla="*/ 616900 w 673041"/>
                <a:gd name="connsiteY2" fmla="*/ 416595 h 642830"/>
                <a:gd name="connsiteX3" fmla="*/ 649239 w 673041"/>
                <a:gd name="connsiteY3" fmla="*/ 306040 h 642830"/>
                <a:gd name="connsiteX4" fmla="*/ 590441 w 673041"/>
                <a:gd name="connsiteY4" fmla="*/ 200610 h 642830"/>
                <a:gd name="connsiteX5" fmla="*/ 336877 w 673041"/>
                <a:gd name="connsiteY5" fmla="*/ 0 h 642830"/>
                <a:gd name="connsiteX6" fmla="*/ 82578 w 673041"/>
                <a:gd name="connsiteY6" fmla="*/ 201342 h 642830"/>
                <a:gd name="connsiteX7" fmla="*/ 23780 w 673041"/>
                <a:gd name="connsiteY7" fmla="*/ 306772 h 642830"/>
                <a:gd name="connsiteX8" fmla="*/ 56119 w 673041"/>
                <a:gd name="connsiteY8" fmla="*/ 417327 h 642830"/>
                <a:gd name="connsiteX9" fmla="*/ 261 w 673041"/>
                <a:gd name="connsiteY9" fmla="*/ 524954 h 642830"/>
                <a:gd name="connsiteX10" fmla="*/ 46564 w 673041"/>
                <a:gd name="connsiteY10" fmla="*/ 641366 h 64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3041" h="642830">
                  <a:moveTo>
                    <a:pt x="631600" y="642831"/>
                  </a:moveTo>
                  <a:cubicBezTo>
                    <a:pt x="628660" y="587919"/>
                    <a:pt x="677168" y="587919"/>
                    <a:pt x="672758" y="524222"/>
                  </a:cubicBezTo>
                  <a:cubicBezTo>
                    <a:pt x="670553" y="490543"/>
                    <a:pt x="619840" y="455399"/>
                    <a:pt x="616900" y="416595"/>
                  </a:cubicBezTo>
                  <a:cubicBezTo>
                    <a:pt x="613960" y="379255"/>
                    <a:pt x="653649" y="340451"/>
                    <a:pt x="649239" y="306040"/>
                  </a:cubicBezTo>
                  <a:cubicBezTo>
                    <a:pt x="644094" y="266504"/>
                    <a:pt x="605141" y="258450"/>
                    <a:pt x="590441" y="200610"/>
                  </a:cubicBezTo>
                  <a:cubicBezTo>
                    <a:pt x="558103" y="70287"/>
                    <a:pt x="482401" y="0"/>
                    <a:pt x="336877" y="0"/>
                  </a:cubicBezTo>
                  <a:cubicBezTo>
                    <a:pt x="191353" y="0"/>
                    <a:pt x="115651" y="71751"/>
                    <a:pt x="82578" y="201342"/>
                  </a:cubicBezTo>
                  <a:cubicBezTo>
                    <a:pt x="67878" y="259914"/>
                    <a:pt x="28925" y="267236"/>
                    <a:pt x="23780" y="306772"/>
                  </a:cubicBezTo>
                  <a:cubicBezTo>
                    <a:pt x="19370" y="341183"/>
                    <a:pt x="59059" y="379255"/>
                    <a:pt x="56119" y="417327"/>
                  </a:cubicBezTo>
                  <a:cubicBezTo>
                    <a:pt x="53179" y="456132"/>
                    <a:pt x="1731" y="491275"/>
                    <a:pt x="261" y="524954"/>
                  </a:cubicBezTo>
                  <a:cubicBezTo>
                    <a:pt x="-4149" y="588651"/>
                    <a:pt x="48769" y="586455"/>
                    <a:pt x="46564" y="641366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5" name="Freihandform 144">
              <a:extLst>
                <a:ext uri="{FF2B5EF4-FFF2-40B4-BE49-F238E27FC236}">
                  <a16:creationId xmlns:a16="http://schemas.microsoft.com/office/drawing/2014/main" id="{1E7B6F82-1ECD-D492-E34C-4C3ACF8A9BBB}"/>
                </a:ext>
              </a:extLst>
            </p:cNvPr>
            <p:cNvSpPr/>
            <p:nvPr/>
          </p:nvSpPr>
          <p:spPr>
            <a:xfrm>
              <a:off x="8043326" y="3169764"/>
              <a:ext cx="337350" cy="421720"/>
            </a:xfrm>
            <a:custGeom>
              <a:avLst/>
              <a:gdLst>
                <a:gd name="connsiteX0" fmla="*/ 168308 w 337350"/>
                <a:gd name="connsiteY0" fmla="*/ 421720 h 421720"/>
                <a:gd name="connsiteX1" fmla="*/ 232985 w 337350"/>
                <a:gd name="connsiteY1" fmla="*/ 404881 h 421720"/>
                <a:gd name="connsiteX2" fmla="*/ 333676 w 337350"/>
                <a:gd name="connsiteY2" fmla="*/ 289933 h 421720"/>
                <a:gd name="connsiteX3" fmla="*/ 337351 w 337350"/>
                <a:gd name="connsiteY3" fmla="*/ 175717 h 421720"/>
                <a:gd name="connsiteX4" fmla="*/ 337351 w 337350"/>
                <a:gd name="connsiteY4" fmla="*/ 87126 h 421720"/>
                <a:gd name="connsiteX5" fmla="*/ 98486 w 337350"/>
                <a:gd name="connsiteY5" fmla="*/ 0 h 421720"/>
                <a:gd name="connsiteX6" fmla="*/ 0 w 337350"/>
                <a:gd name="connsiteY6" fmla="*/ 108359 h 421720"/>
                <a:gd name="connsiteX7" fmla="*/ 0 w 337350"/>
                <a:gd name="connsiteY7" fmla="*/ 175717 h 421720"/>
                <a:gd name="connsiteX8" fmla="*/ 3675 w 337350"/>
                <a:gd name="connsiteY8" fmla="*/ 289933 h 421720"/>
                <a:gd name="connsiteX9" fmla="*/ 104366 w 337350"/>
                <a:gd name="connsiteY9" fmla="*/ 404881 h 421720"/>
                <a:gd name="connsiteX10" fmla="*/ 168308 w 337350"/>
                <a:gd name="connsiteY10" fmla="*/ 421720 h 4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7350" h="421720">
                  <a:moveTo>
                    <a:pt x="168308" y="421720"/>
                  </a:moveTo>
                  <a:cubicBezTo>
                    <a:pt x="192562" y="421720"/>
                    <a:pt x="213876" y="415131"/>
                    <a:pt x="232985" y="404881"/>
                  </a:cubicBezTo>
                  <a:cubicBezTo>
                    <a:pt x="278553" y="380720"/>
                    <a:pt x="330736" y="336791"/>
                    <a:pt x="333676" y="289933"/>
                  </a:cubicBezTo>
                  <a:lnTo>
                    <a:pt x="337351" y="175717"/>
                  </a:lnTo>
                  <a:lnTo>
                    <a:pt x="337351" y="87126"/>
                  </a:lnTo>
                  <a:cubicBezTo>
                    <a:pt x="143319" y="79073"/>
                    <a:pt x="98486" y="0"/>
                    <a:pt x="98486" y="0"/>
                  </a:cubicBezTo>
                  <a:cubicBezTo>
                    <a:pt x="98486" y="0"/>
                    <a:pt x="88931" y="74680"/>
                    <a:pt x="0" y="108359"/>
                  </a:cubicBezTo>
                  <a:lnTo>
                    <a:pt x="0" y="175717"/>
                  </a:lnTo>
                  <a:lnTo>
                    <a:pt x="3675" y="289933"/>
                  </a:lnTo>
                  <a:cubicBezTo>
                    <a:pt x="6615" y="336791"/>
                    <a:pt x="58798" y="381452"/>
                    <a:pt x="104366" y="404881"/>
                  </a:cubicBezTo>
                  <a:cubicBezTo>
                    <a:pt x="122740" y="415131"/>
                    <a:pt x="144789" y="421720"/>
                    <a:pt x="168308" y="421720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6" name="Freihandform 145">
              <a:extLst>
                <a:ext uri="{FF2B5EF4-FFF2-40B4-BE49-F238E27FC236}">
                  <a16:creationId xmlns:a16="http://schemas.microsoft.com/office/drawing/2014/main" id="{75F0B915-BCB8-8587-3E44-A260B37AA1DB}"/>
                </a:ext>
              </a:extLst>
            </p:cNvPr>
            <p:cNvSpPr/>
            <p:nvPr/>
          </p:nvSpPr>
          <p:spPr>
            <a:xfrm>
              <a:off x="7879428" y="3715218"/>
              <a:ext cx="664411" cy="142037"/>
            </a:xfrm>
            <a:custGeom>
              <a:avLst/>
              <a:gdLst>
                <a:gd name="connsiteX0" fmla="*/ 664412 w 664411"/>
                <a:gd name="connsiteY0" fmla="*/ 0 h 142037"/>
                <a:gd name="connsiteX1" fmla="*/ 332206 w 664411"/>
                <a:gd name="connsiteY1" fmla="*/ 142038 h 142037"/>
                <a:gd name="connsiteX2" fmla="*/ 0 w 664411"/>
                <a:gd name="connsiteY2" fmla="*/ 0 h 1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11" h="142037">
                  <a:moveTo>
                    <a:pt x="664412" y="0"/>
                  </a:moveTo>
                  <a:lnTo>
                    <a:pt x="332206" y="142038"/>
                  </a:lnTo>
                  <a:lnTo>
                    <a:pt x="0" y="0"/>
                  </a:ln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7" name="Freihandform 146">
              <a:extLst>
                <a:ext uri="{FF2B5EF4-FFF2-40B4-BE49-F238E27FC236}">
                  <a16:creationId xmlns:a16="http://schemas.microsoft.com/office/drawing/2014/main" id="{1E912655-41A9-D730-780B-44A77D2CAAD9}"/>
                </a:ext>
              </a:extLst>
            </p:cNvPr>
            <p:cNvSpPr/>
            <p:nvPr/>
          </p:nvSpPr>
          <p:spPr>
            <a:xfrm>
              <a:off x="7960274" y="3685200"/>
              <a:ext cx="502718" cy="106894"/>
            </a:xfrm>
            <a:custGeom>
              <a:avLst/>
              <a:gdLst>
                <a:gd name="connsiteX0" fmla="*/ 502719 w 502718"/>
                <a:gd name="connsiteY0" fmla="*/ 0 h 106894"/>
                <a:gd name="connsiteX1" fmla="*/ 251359 w 502718"/>
                <a:gd name="connsiteY1" fmla="*/ 106894 h 106894"/>
                <a:gd name="connsiteX2" fmla="*/ 0 w 502718"/>
                <a:gd name="connsiteY2" fmla="*/ 0 h 10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718" h="106894">
                  <a:moveTo>
                    <a:pt x="502719" y="0"/>
                  </a:moveTo>
                  <a:lnTo>
                    <a:pt x="251359" y="106894"/>
                  </a:lnTo>
                  <a:lnTo>
                    <a:pt x="0" y="0"/>
                  </a:ln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8" name="Grafik 135">
            <a:extLst>
              <a:ext uri="{FF2B5EF4-FFF2-40B4-BE49-F238E27FC236}">
                <a16:creationId xmlns:a16="http://schemas.microsoft.com/office/drawing/2014/main" id="{19BB8175-F534-4373-E72A-6AE5E4442D99}"/>
              </a:ext>
            </a:extLst>
          </p:cNvPr>
          <p:cNvGrpSpPr/>
          <p:nvPr/>
        </p:nvGrpSpPr>
        <p:grpSpPr>
          <a:xfrm>
            <a:off x="8075664" y="3309605"/>
            <a:ext cx="272673" cy="226967"/>
            <a:chOff x="8075664" y="3309605"/>
            <a:chExt cx="272673" cy="226967"/>
          </a:xfrm>
        </p:grpSpPr>
        <p:sp>
          <p:nvSpPr>
            <p:cNvPr id="149" name="Freihandform 148">
              <a:extLst>
                <a:ext uri="{FF2B5EF4-FFF2-40B4-BE49-F238E27FC236}">
                  <a16:creationId xmlns:a16="http://schemas.microsoft.com/office/drawing/2014/main" id="{A90DA7F8-F810-B736-5F73-AF3801383CF6}"/>
                </a:ext>
              </a:extLst>
            </p:cNvPr>
            <p:cNvSpPr/>
            <p:nvPr/>
          </p:nvSpPr>
          <p:spPr>
            <a:xfrm>
              <a:off x="8176503" y="3332302"/>
              <a:ext cx="46155" cy="124466"/>
            </a:xfrm>
            <a:custGeom>
              <a:avLst/>
              <a:gdLst>
                <a:gd name="connsiteX0" fmla="*/ 24841 w 46155"/>
                <a:gd name="connsiteY0" fmla="*/ 115680 h 124466"/>
                <a:gd name="connsiteX1" fmla="*/ 46156 w 46155"/>
                <a:gd name="connsiteY1" fmla="*/ 124466 h 124466"/>
                <a:gd name="connsiteX2" fmla="*/ 46156 w 46155"/>
                <a:gd name="connsiteY2" fmla="*/ 108359 h 124466"/>
                <a:gd name="connsiteX3" fmla="*/ 29986 w 46155"/>
                <a:gd name="connsiteY3" fmla="*/ 101769 h 124466"/>
                <a:gd name="connsiteX4" fmla="*/ 15287 w 46155"/>
                <a:gd name="connsiteY4" fmla="*/ 72483 h 124466"/>
                <a:gd name="connsiteX5" fmla="*/ 35131 w 46155"/>
                <a:gd name="connsiteY5" fmla="*/ 0 h 124466"/>
                <a:gd name="connsiteX6" fmla="*/ 19697 w 46155"/>
                <a:gd name="connsiteY6" fmla="*/ 0 h 124466"/>
                <a:gd name="connsiteX7" fmla="*/ 1322 w 46155"/>
                <a:gd name="connsiteY7" fmla="*/ 68822 h 124466"/>
                <a:gd name="connsiteX8" fmla="*/ 24841 w 46155"/>
                <a:gd name="connsiteY8" fmla="*/ 115680 h 12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55" h="124466">
                  <a:moveTo>
                    <a:pt x="24841" y="115680"/>
                  </a:moveTo>
                  <a:lnTo>
                    <a:pt x="46156" y="124466"/>
                  </a:lnTo>
                  <a:lnTo>
                    <a:pt x="46156" y="108359"/>
                  </a:lnTo>
                  <a:lnTo>
                    <a:pt x="29986" y="101769"/>
                  </a:lnTo>
                  <a:cubicBezTo>
                    <a:pt x="18227" y="97376"/>
                    <a:pt x="12347" y="84930"/>
                    <a:pt x="15287" y="72483"/>
                  </a:cubicBezTo>
                  <a:lnTo>
                    <a:pt x="35131" y="0"/>
                  </a:lnTo>
                  <a:lnTo>
                    <a:pt x="19697" y="0"/>
                  </a:lnTo>
                  <a:lnTo>
                    <a:pt x="1322" y="68822"/>
                  </a:lnTo>
                  <a:cubicBezTo>
                    <a:pt x="-3822" y="87858"/>
                    <a:pt x="6467" y="108359"/>
                    <a:pt x="24841" y="115680"/>
                  </a:cubicBezTo>
                  <a:close/>
                </a:path>
              </a:pathLst>
            </a:custGeom>
            <a:solidFill>
              <a:srgbClr val="E20646"/>
            </a:solidFill>
            <a:ln w="317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0" name="Freihandform 149">
              <a:extLst>
                <a:ext uri="{FF2B5EF4-FFF2-40B4-BE49-F238E27FC236}">
                  <a16:creationId xmlns:a16="http://schemas.microsoft.com/office/drawing/2014/main" id="{BA0B09F5-1EED-C759-25C6-093A59C18419}"/>
                </a:ext>
              </a:extLst>
            </p:cNvPr>
            <p:cNvSpPr/>
            <p:nvPr/>
          </p:nvSpPr>
          <p:spPr>
            <a:xfrm>
              <a:off x="8257937" y="3309605"/>
              <a:ext cx="90401" cy="82001"/>
            </a:xfrm>
            <a:custGeom>
              <a:avLst/>
              <a:gdLst>
                <a:gd name="connsiteX0" fmla="*/ 0 w 90401"/>
                <a:gd name="connsiteY0" fmla="*/ 41001 h 82001"/>
                <a:gd name="connsiteX1" fmla="*/ 49243 w 90401"/>
                <a:gd name="connsiteY1" fmla="*/ 0 h 82001"/>
                <a:gd name="connsiteX2" fmla="*/ 90401 w 90401"/>
                <a:gd name="connsiteY2" fmla="*/ 41001 h 82001"/>
                <a:gd name="connsiteX3" fmla="*/ 52183 w 90401"/>
                <a:gd name="connsiteY3" fmla="*/ 82001 h 82001"/>
                <a:gd name="connsiteX4" fmla="*/ 19844 w 90401"/>
                <a:gd name="connsiteY4" fmla="*/ 53447 h 82001"/>
                <a:gd name="connsiteX5" fmla="*/ 44098 w 90401"/>
                <a:gd name="connsiteY5" fmla="*/ 24893 h 82001"/>
                <a:gd name="connsiteX6" fmla="*/ 66147 w 90401"/>
                <a:gd name="connsiteY6" fmla="*/ 43929 h 82001"/>
                <a:gd name="connsiteX7" fmla="*/ 52183 w 90401"/>
                <a:gd name="connsiteY7" fmla="*/ 60769 h 82001"/>
                <a:gd name="connsiteX8" fmla="*/ 41158 w 90401"/>
                <a:gd name="connsiteY8" fmla="*/ 46126 h 8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01" h="82001">
                  <a:moveTo>
                    <a:pt x="0" y="41001"/>
                  </a:moveTo>
                  <a:cubicBezTo>
                    <a:pt x="0" y="12447"/>
                    <a:pt x="26459" y="0"/>
                    <a:pt x="49243" y="0"/>
                  </a:cubicBezTo>
                  <a:cubicBezTo>
                    <a:pt x="72027" y="0"/>
                    <a:pt x="90401" y="18304"/>
                    <a:pt x="90401" y="41001"/>
                  </a:cubicBezTo>
                  <a:cubicBezTo>
                    <a:pt x="90401" y="62965"/>
                    <a:pt x="79377" y="82001"/>
                    <a:pt x="52183" y="82001"/>
                  </a:cubicBezTo>
                  <a:cubicBezTo>
                    <a:pt x="31604" y="82001"/>
                    <a:pt x="19844" y="68090"/>
                    <a:pt x="19844" y="53447"/>
                  </a:cubicBezTo>
                  <a:cubicBezTo>
                    <a:pt x="19844" y="38804"/>
                    <a:pt x="29399" y="26358"/>
                    <a:pt x="44098" y="24893"/>
                  </a:cubicBezTo>
                  <a:cubicBezTo>
                    <a:pt x="47773" y="24893"/>
                    <a:pt x="65412" y="24161"/>
                    <a:pt x="66147" y="43929"/>
                  </a:cubicBezTo>
                  <a:cubicBezTo>
                    <a:pt x="66882" y="54179"/>
                    <a:pt x="61737" y="60769"/>
                    <a:pt x="52183" y="60769"/>
                  </a:cubicBezTo>
                  <a:cubicBezTo>
                    <a:pt x="41893" y="60769"/>
                    <a:pt x="41158" y="46126"/>
                    <a:pt x="41158" y="46126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1" name="Freihandform 150">
              <a:extLst>
                <a:ext uri="{FF2B5EF4-FFF2-40B4-BE49-F238E27FC236}">
                  <a16:creationId xmlns:a16="http://schemas.microsoft.com/office/drawing/2014/main" id="{024814F5-BCA0-8D6F-5F82-847FD22C5ED5}"/>
                </a:ext>
              </a:extLst>
            </p:cNvPr>
            <p:cNvSpPr/>
            <p:nvPr/>
          </p:nvSpPr>
          <p:spPr>
            <a:xfrm>
              <a:off x="8194729" y="3485322"/>
              <a:ext cx="33808" cy="51250"/>
            </a:xfrm>
            <a:custGeom>
              <a:avLst/>
              <a:gdLst>
                <a:gd name="connsiteX0" fmla="*/ 33809 w 33808"/>
                <a:gd name="connsiteY0" fmla="*/ 25625 h 51250"/>
                <a:gd name="connsiteX1" fmla="*/ 16904 w 33808"/>
                <a:gd name="connsiteY1" fmla="*/ 51251 h 51250"/>
                <a:gd name="connsiteX2" fmla="*/ 0 w 33808"/>
                <a:gd name="connsiteY2" fmla="*/ 25625 h 51250"/>
                <a:gd name="connsiteX3" fmla="*/ 16904 w 33808"/>
                <a:gd name="connsiteY3" fmla="*/ 0 h 51250"/>
                <a:gd name="connsiteX4" fmla="*/ 33809 w 33808"/>
                <a:gd name="connsiteY4" fmla="*/ 25625 h 5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51250">
                  <a:moveTo>
                    <a:pt x="33809" y="25625"/>
                  </a:moveTo>
                  <a:cubicBezTo>
                    <a:pt x="33809" y="39778"/>
                    <a:pt x="26240" y="51251"/>
                    <a:pt x="16904" y="51251"/>
                  </a:cubicBezTo>
                  <a:cubicBezTo>
                    <a:pt x="7568" y="51251"/>
                    <a:pt x="0" y="39778"/>
                    <a:pt x="0" y="25625"/>
                  </a:cubicBezTo>
                  <a:cubicBezTo>
                    <a:pt x="0" y="11473"/>
                    <a:pt x="7568" y="0"/>
                    <a:pt x="16904" y="0"/>
                  </a:cubicBezTo>
                  <a:cubicBezTo>
                    <a:pt x="26240" y="0"/>
                    <a:pt x="33809" y="11473"/>
                    <a:pt x="33809" y="25625"/>
                  </a:cubicBezTo>
                  <a:close/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2" name="Freihandform 151">
              <a:extLst>
                <a:ext uri="{FF2B5EF4-FFF2-40B4-BE49-F238E27FC236}">
                  <a16:creationId xmlns:a16="http://schemas.microsoft.com/office/drawing/2014/main" id="{97190222-0113-868F-56E1-EA9D57898600}"/>
                </a:ext>
              </a:extLst>
            </p:cNvPr>
            <p:cNvSpPr/>
            <p:nvPr/>
          </p:nvSpPr>
          <p:spPr>
            <a:xfrm>
              <a:off x="8075664" y="3309605"/>
              <a:ext cx="90401" cy="82001"/>
            </a:xfrm>
            <a:custGeom>
              <a:avLst/>
              <a:gdLst>
                <a:gd name="connsiteX0" fmla="*/ 90401 w 90401"/>
                <a:gd name="connsiteY0" fmla="*/ 41001 h 82001"/>
                <a:gd name="connsiteX1" fmla="*/ 41158 w 90401"/>
                <a:gd name="connsiteY1" fmla="*/ 0 h 82001"/>
                <a:gd name="connsiteX2" fmla="*/ 0 w 90401"/>
                <a:gd name="connsiteY2" fmla="*/ 41001 h 82001"/>
                <a:gd name="connsiteX3" fmla="*/ 38218 w 90401"/>
                <a:gd name="connsiteY3" fmla="*/ 82001 h 82001"/>
                <a:gd name="connsiteX4" fmla="*/ 70557 w 90401"/>
                <a:gd name="connsiteY4" fmla="*/ 53447 h 82001"/>
                <a:gd name="connsiteX5" fmla="*/ 46303 w 90401"/>
                <a:gd name="connsiteY5" fmla="*/ 24893 h 82001"/>
                <a:gd name="connsiteX6" fmla="*/ 24254 w 90401"/>
                <a:gd name="connsiteY6" fmla="*/ 43929 h 82001"/>
                <a:gd name="connsiteX7" fmla="*/ 38218 w 90401"/>
                <a:gd name="connsiteY7" fmla="*/ 60769 h 82001"/>
                <a:gd name="connsiteX8" fmla="*/ 49243 w 90401"/>
                <a:gd name="connsiteY8" fmla="*/ 46126 h 8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01" h="82001">
                  <a:moveTo>
                    <a:pt x="90401" y="41001"/>
                  </a:moveTo>
                  <a:cubicBezTo>
                    <a:pt x="90401" y="12447"/>
                    <a:pt x="63942" y="0"/>
                    <a:pt x="41158" y="0"/>
                  </a:cubicBezTo>
                  <a:cubicBezTo>
                    <a:pt x="18374" y="0"/>
                    <a:pt x="0" y="18304"/>
                    <a:pt x="0" y="41001"/>
                  </a:cubicBezTo>
                  <a:cubicBezTo>
                    <a:pt x="0" y="62965"/>
                    <a:pt x="11025" y="82001"/>
                    <a:pt x="38218" y="82001"/>
                  </a:cubicBezTo>
                  <a:cubicBezTo>
                    <a:pt x="58798" y="82001"/>
                    <a:pt x="70557" y="68090"/>
                    <a:pt x="70557" y="53447"/>
                  </a:cubicBezTo>
                  <a:cubicBezTo>
                    <a:pt x="70557" y="38804"/>
                    <a:pt x="61002" y="26358"/>
                    <a:pt x="46303" y="24893"/>
                  </a:cubicBezTo>
                  <a:cubicBezTo>
                    <a:pt x="42628" y="24893"/>
                    <a:pt x="24989" y="24161"/>
                    <a:pt x="24254" y="43929"/>
                  </a:cubicBezTo>
                  <a:cubicBezTo>
                    <a:pt x="23519" y="54179"/>
                    <a:pt x="28664" y="60769"/>
                    <a:pt x="38218" y="60769"/>
                  </a:cubicBezTo>
                  <a:cubicBezTo>
                    <a:pt x="48508" y="60769"/>
                    <a:pt x="49243" y="46126"/>
                    <a:pt x="49243" y="46126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5" name="Grafik 152">
            <a:extLst>
              <a:ext uri="{FF2B5EF4-FFF2-40B4-BE49-F238E27FC236}">
                <a16:creationId xmlns:a16="http://schemas.microsoft.com/office/drawing/2014/main" id="{3362FF52-4765-A5D3-7EB2-83AE43239AF4}"/>
              </a:ext>
            </a:extLst>
          </p:cNvPr>
          <p:cNvGrpSpPr/>
          <p:nvPr/>
        </p:nvGrpSpPr>
        <p:grpSpPr>
          <a:xfrm>
            <a:off x="10115759" y="3018332"/>
            <a:ext cx="328147" cy="794391"/>
            <a:chOff x="10115759" y="3018332"/>
            <a:chExt cx="328147" cy="794391"/>
          </a:xfrm>
        </p:grpSpPr>
        <p:sp>
          <p:nvSpPr>
            <p:cNvPr id="166" name="Freihandform 165">
              <a:extLst>
                <a:ext uri="{FF2B5EF4-FFF2-40B4-BE49-F238E27FC236}">
                  <a16:creationId xmlns:a16="http://schemas.microsoft.com/office/drawing/2014/main" id="{269CF2AA-2946-3A62-8D30-D3F03892592A}"/>
                </a:ext>
              </a:extLst>
            </p:cNvPr>
            <p:cNvSpPr/>
            <p:nvPr/>
          </p:nvSpPr>
          <p:spPr>
            <a:xfrm>
              <a:off x="10260962" y="3613910"/>
              <a:ext cx="47474" cy="128023"/>
            </a:xfrm>
            <a:custGeom>
              <a:avLst/>
              <a:gdLst>
                <a:gd name="connsiteX0" fmla="*/ 25551 w 47474"/>
                <a:gd name="connsiteY0" fmla="*/ 118987 h 128023"/>
                <a:gd name="connsiteX1" fmla="*/ 47475 w 47474"/>
                <a:gd name="connsiteY1" fmla="*/ 128024 h 128023"/>
                <a:gd name="connsiteX2" fmla="*/ 47475 w 47474"/>
                <a:gd name="connsiteY2" fmla="*/ 111456 h 128023"/>
                <a:gd name="connsiteX3" fmla="*/ 30843 w 47474"/>
                <a:gd name="connsiteY3" fmla="*/ 104678 h 128023"/>
                <a:gd name="connsiteX4" fmla="*/ 15724 w 47474"/>
                <a:gd name="connsiteY4" fmla="*/ 74555 h 128023"/>
                <a:gd name="connsiteX5" fmla="*/ 36135 w 47474"/>
                <a:gd name="connsiteY5" fmla="*/ 0 h 128023"/>
                <a:gd name="connsiteX6" fmla="*/ 20260 w 47474"/>
                <a:gd name="connsiteY6" fmla="*/ 0 h 128023"/>
                <a:gd name="connsiteX7" fmla="*/ 1360 w 47474"/>
                <a:gd name="connsiteY7" fmla="*/ 70789 h 128023"/>
                <a:gd name="connsiteX8" fmla="*/ 25551 w 47474"/>
                <a:gd name="connsiteY8" fmla="*/ 118987 h 12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74" h="128023">
                  <a:moveTo>
                    <a:pt x="25551" y="118987"/>
                  </a:moveTo>
                  <a:lnTo>
                    <a:pt x="47475" y="128024"/>
                  </a:lnTo>
                  <a:lnTo>
                    <a:pt x="47475" y="111456"/>
                  </a:lnTo>
                  <a:lnTo>
                    <a:pt x="30843" y="104678"/>
                  </a:lnTo>
                  <a:cubicBezTo>
                    <a:pt x="18748" y="100160"/>
                    <a:pt x="12700" y="87357"/>
                    <a:pt x="15724" y="74555"/>
                  </a:cubicBezTo>
                  <a:lnTo>
                    <a:pt x="36135" y="0"/>
                  </a:lnTo>
                  <a:lnTo>
                    <a:pt x="20260" y="0"/>
                  </a:lnTo>
                  <a:lnTo>
                    <a:pt x="1360" y="70789"/>
                  </a:lnTo>
                  <a:cubicBezTo>
                    <a:pt x="-3932" y="90370"/>
                    <a:pt x="6652" y="111456"/>
                    <a:pt x="25551" y="118987"/>
                  </a:cubicBezTo>
                  <a:close/>
                </a:path>
              </a:pathLst>
            </a:custGeom>
            <a:solidFill>
              <a:srgbClr val="E20646"/>
            </a:solidFill>
            <a:ln w="0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7" name="Freihandform 166">
              <a:extLst>
                <a:ext uri="{FF2B5EF4-FFF2-40B4-BE49-F238E27FC236}">
                  <a16:creationId xmlns:a16="http://schemas.microsoft.com/office/drawing/2014/main" id="{A23DAD69-1FEA-FF6D-FC7D-D730E57C3E3F}"/>
                </a:ext>
              </a:extLst>
            </p:cNvPr>
            <p:cNvSpPr/>
            <p:nvPr/>
          </p:nvSpPr>
          <p:spPr>
            <a:xfrm>
              <a:off x="10279710" y="3812724"/>
              <a:ext cx="35530" cy="7530"/>
            </a:xfrm>
            <a:custGeom>
              <a:avLst/>
              <a:gdLst>
                <a:gd name="connsiteX0" fmla="*/ 35531 w 35530"/>
                <a:gd name="connsiteY0" fmla="*/ 0 h 7530"/>
                <a:gd name="connsiteX1" fmla="*/ 17387 w 35530"/>
                <a:gd name="connsiteY1" fmla="*/ 0 h 7530"/>
                <a:gd name="connsiteX2" fmla="*/ 0 w 35530"/>
                <a:gd name="connsiteY2" fmla="*/ 0 h 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30" h="7530">
                  <a:moveTo>
                    <a:pt x="35531" y="0"/>
                  </a:moveTo>
                  <a:lnTo>
                    <a:pt x="17387" y="0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8" name="Freihandform 167">
              <a:extLst>
                <a:ext uri="{FF2B5EF4-FFF2-40B4-BE49-F238E27FC236}">
                  <a16:creationId xmlns:a16="http://schemas.microsoft.com/office/drawing/2014/main" id="{2CA67F29-9BEE-68E4-C9C1-79479EE2DF69}"/>
                </a:ext>
              </a:extLst>
            </p:cNvPr>
            <p:cNvSpPr/>
            <p:nvPr/>
          </p:nvSpPr>
          <p:spPr>
            <a:xfrm>
              <a:off x="10197309" y="3619182"/>
              <a:ext cx="34774" cy="34641"/>
            </a:xfrm>
            <a:custGeom>
              <a:avLst/>
              <a:gdLst>
                <a:gd name="connsiteX0" fmla="*/ 34775 w 34774"/>
                <a:gd name="connsiteY0" fmla="*/ 17321 h 34641"/>
                <a:gd name="connsiteX1" fmla="*/ 17387 w 34774"/>
                <a:gd name="connsiteY1" fmla="*/ 34642 h 34641"/>
                <a:gd name="connsiteX2" fmla="*/ 0 w 34774"/>
                <a:gd name="connsiteY2" fmla="*/ 17321 h 34641"/>
                <a:gd name="connsiteX3" fmla="*/ 17387 w 34774"/>
                <a:gd name="connsiteY3" fmla="*/ 0 h 34641"/>
                <a:gd name="connsiteX4" fmla="*/ 34775 w 34774"/>
                <a:gd name="connsiteY4" fmla="*/ 17321 h 3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4" h="34641">
                  <a:moveTo>
                    <a:pt x="34775" y="17321"/>
                  </a:moveTo>
                  <a:cubicBezTo>
                    <a:pt x="34775" y="26887"/>
                    <a:pt x="26990" y="34642"/>
                    <a:pt x="17387" y="34642"/>
                  </a:cubicBezTo>
                  <a:cubicBezTo>
                    <a:pt x="7785" y="34642"/>
                    <a:pt x="0" y="26887"/>
                    <a:pt x="0" y="17321"/>
                  </a:cubicBezTo>
                  <a:cubicBezTo>
                    <a:pt x="0" y="7755"/>
                    <a:pt x="7785" y="0"/>
                    <a:pt x="17387" y="0"/>
                  </a:cubicBezTo>
                  <a:cubicBezTo>
                    <a:pt x="26990" y="0"/>
                    <a:pt x="34775" y="7755"/>
                    <a:pt x="34775" y="17321"/>
                  </a:cubicBezTo>
                  <a:close/>
                </a:path>
              </a:pathLst>
            </a:custGeom>
            <a:solidFill>
              <a:srgbClr val="E20646"/>
            </a:solidFill>
            <a:ln w="0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9" name="Freihandform 168">
              <a:extLst>
                <a:ext uri="{FF2B5EF4-FFF2-40B4-BE49-F238E27FC236}">
                  <a16:creationId xmlns:a16="http://schemas.microsoft.com/office/drawing/2014/main" id="{FDB65B5F-7BAF-1CC4-AFD7-C984836787FD}"/>
                </a:ext>
              </a:extLst>
            </p:cNvPr>
            <p:cNvSpPr/>
            <p:nvPr/>
          </p:nvSpPr>
          <p:spPr>
            <a:xfrm>
              <a:off x="10363623" y="3619182"/>
              <a:ext cx="34774" cy="34641"/>
            </a:xfrm>
            <a:custGeom>
              <a:avLst/>
              <a:gdLst>
                <a:gd name="connsiteX0" fmla="*/ 34775 w 34774"/>
                <a:gd name="connsiteY0" fmla="*/ 17321 h 34641"/>
                <a:gd name="connsiteX1" fmla="*/ 17387 w 34774"/>
                <a:gd name="connsiteY1" fmla="*/ 34642 h 34641"/>
                <a:gd name="connsiteX2" fmla="*/ 0 w 34774"/>
                <a:gd name="connsiteY2" fmla="*/ 17321 h 34641"/>
                <a:gd name="connsiteX3" fmla="*/ 17387 w 34774"/>
                <a:gd name="connsiteY3" fmla="*/ 0 h 34641"/>
                <a:gd name="connsiteX4" fmla="*/ 34775 w 34774"/>
                <a:gd name="connsiteY4" fmla="*/ 17321 h 3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4" h="34641">
                  <a:moveTo>
                    <a:pt x="34775" y="17321"/>
                  </a:moveTo>
                  <a:cubicBezTo>
                    <a:pt x="34775" y="26887"/>
                    <a:pt x="26990" y="34642"/>
                    <a:pt x="17387" y="34642"/>
                  </a:cubicBezTo>
                  <a:cubicBezTo>
                    <a:pt x="7785" y="34642"/>
                    <a:pt x="0" y="26887"/>
                    <a:pt x="0" y="17321"/>
                  </a:cubicBezTo>
                  <a:cubicBezTo>
                    <a:pt x="0" y="7755"/>
                    <a:pt x="7785" y="0"/>
                    <a:pt x="17387" y="0"/>
                  </a:cubicBezTo>
                  <a:cubicBezTo>
                    <a:pt x="26990" y="0"/>
                    <a:pt x="34775" y="7755"/>
                    <a:pt x="34775" y="17321"/>
                  </a:cubicBezTo>
                  <a:close/>
                </a:path>
              </a:pathLst>
            </a:custGeom>
            <a:solidFill>
              <a:srgbClr val="E20646"/>
            </a:solidFill>
            <a:ln w="0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70" name="Freihandform 169">
              <a:extLst>
                <a:ext uri="{FF2B5EF4-FFF2-40B4-BE49-F238E27FC236}">
                  <a16:creationId xmlns:a16="http://schemas.microsoft.com/office/drawing/2014/main" id="{565C0D4F-AD86-C98E-2605-45F33CB07385}"/>
                </a:ext>
              </a:extLst>
            </p:cNvPr>
            <p:cNvSpPr/>
            <p:nvPr/>
          </p:nvSpPr>
          <p:spPr>
            <a:xfrm>
              <a:off x="10175385" y="3567328"/>
              <a:ext cx="64258" cy="36039"/>
            </a:xfrm>
            <a:custGeom>
              <a:avLst/>
              <a:gdLst>
                <a:gd name="connsiteX0" fmla="*/ 0 w 64258"/>
                <a:gd name="connsiteY0" fmla="*/ 36039 h 36039"/>
                <a:gd name="connsiteX1" fmla="*/ 64258 w 64258"/>
                <a:gd name="connsiteY1" fmla="*/ 2151 h 36039"/>
                <a:gd name="connsiteX2" fmla="*/ 64258 w 64258"/>
                <a:gd name="connsiteY2" fmla="*/ 2151 h 3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58" h="36039">
                  <a:moveTo>
                    <a:pt x="0" y="36039"/>
                  </a:moveTo>
                  <a:cubicBezTo>
                    <a:pt x="6804" y="10435"/>
                    <a:pt x="40067" y="-6133"/>
                    <a:pt x="64258" y="2151"/>
                  </a:cubicBezTo>
                  <a:lnTo>
                    <a:pt x="64258" y="2151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71" name="Freihandform 170">
              <a:extLst>
                <a:ext uri="{FF2B5EF4-FFF2-40B4-BE49-F238E27FC236}">
                  <a16:creationId xmlns:a16="http://schemas.microsoft.com/office/drawing/2014/main" id="{937C6F92-9526-99F9-C04C-F3872B011E08}"/>
                </a:ext>
              </a:extLst>
            </p:cNvPr>
            <p:cNvSpPr/>
            <p:nvPr/>
          </p:nvSpPr>
          <p:spPr>
            <a:xfrm>
              <a:off x="10355308" y="3567328"/>
              <a:ext cx="64258" cy="36039"/>
            </a:xfrm>
            <a:custGeom>
              <a:avLst/>
              <a:gdLst>
                <a:gd name="connsiteX0" fmla="*/ 64258 w 64258"/>
                <a:gd name="connsiteY0" fmla="*/ 36039 h 36039"/>
                <a:gd name="connsiteX1" fmla="*/ 0 w 64258"/>
                <a:gd name="connsiteY1" fmla="*/ 2151 h 36039"/>
                <a:gd name="connsiteX2" fmla="*/ 0 w 64258"/>
                <a:gd name="connsiteY2" fmla="*/ 2151 h 3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58" h="36039">
                  <a:moveTo>
                    <a:pt x="64258" y="36039"/>
                  </a:moveTo>
                  <a:cubicBezTo>
                    <a:pt x="57454" y="10435"/>
                    <a:pt x="24191" y="-6133"/>
                    <a:pt x="0" y="2151"/>
                  </a:cubicBezTo>
                  <a:lnTo>
                    <a:pt x="0" y="2151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172" name="Grafik 152">
              <a:extLst>
                <a:ext uri="{FF2B5EF4-FFF2-40B4-BE49-F238E27FC236}">
                  <a16:creationId xmlns:a16="http://schemas.microsoft.com/office/drawing/2014/main" id="{EB9BB60E-C7E1-B910-C2BA-0B029EA41399}"/>
                </a:ext>
              </a:extLst>
            </p:cNvPr>
            <p:cNvGrpSpPr/>
            <p:nvPr/>
          </p:nvGrpSpPr>
          <p:grpSpPr>
            <a:xfrm>
              <a:off x="10115759" y="3018332"/>
              <a:ext cx="328147" cy="767280"/>
              <a:chOff x="10115759" y="3018332"/>
              <a:chExt cx="328147" cy="767280"/>
            </a:xfrm>
          </p:grpSpPr>
          <p:sp>
            <p:nvSpPr>
              <p:cNvPr id="173" name="Freihandform 172">
                <a:extLst>
                  <a:ext uri="{FF2B5EF4-FFF2-40B4-BE49-F238E27FC236}">
                    <a16:creationId xmlns:a16="http://schemas.microsoft.com/office/drawing/2014/main" id="{C28AF50F-6CA0-E757-2D4A-756AF7852D2A}"/>
                  </a:ext>
                </a:extLst>
              </p:cNvPr>
              <p:cNvSpPr/>
              <p:nvPr/>
            </p:nvSpPr>
            <p:spPr>
              <a:xfrm>
                <a:off x="10242667" y="3778835"/>
                <a:ext cx="108104" cy="6777"/>
              </a:xfrm>
              <a:custGeom>
                <a:avLst/>
                <a:gdLst>
                  <a:gd name="connsiteX0" fmla="*/ 108105 w 108104"/>
                  <a:gd name="connsiteY0" fmla="*/ 6778 h 6777"/>
                  <a:gd name="connsiteX1" fmla="*/ 108105 w 108104"/>
                  <a:gd name="connsiteY1" fmla="*/ 6778 h 6777"/>
                  <a:gd name="connsiteX2" fmla="*/ 1512 w 108104"/>
                  <a:gd name="connsiteY2" fmla="*/ 6778 h 6777"/>
                  <a:gd name="connsiteX3" fmla="*/ 0 w 108104"/>
                  <a:gd name="connsiteY3" fmla="*/ 6778 h 6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04" h="6777">
                    <a:moveTo>
                      <a:pt x="108105" y="6778"/>
                    </a:moveTo>
                    <a:lnTo>
                      <a:pt x="108105" y="6778"/>
                    </a:lnTo>
                    <a:cubicBezTo>
                      <a:pt x="73330" y="-2259"/>
                      <a:pt x="37043" y="-2259"/>
                      <a:pt x="1512" y="6778"/>
                    </a:cubicBezTo>
                    <a:lnTo>
                      <a:pt x="0" y="6778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74" name="Grafik 152">
                <a:extLst>
                  <a:ext uri="{FF2B5EF4-FFF2-40B4-BE49-F238E27FC236}">
                    <a16:creationId xmlns:a16="http://schemas.microsoft.com/office/drawing/2014/main" id="{DB3F59E2-90F0-97EF-3644-B08240F2AA46}"/>
                  </a:ext>
                </a:extLst>
              </p:cNvPr>
              <p:cNvGrpSpPr/>
              <p:nvPr/>
            </p:nvGrpSpPr>
            <p:grpSpPr>
              <a:xfrm>
                <a:off x="10115759" y="3195938"/>
                <a:ext cx="46510" cy="46839"/>
                <a:chOff x="10115759" y="3195938"/>
                <a:chExt cx="46510" cy="46839"/>
              </a:xfrm>
              <a:solidFill>
                <a:srgbClr val="FFFFFF"/>
              </a:solidFill>
            </p:grpSpPr>
            <p:sp>
              <p:nvSpPr>
                <p:cNvPr id="175" name="Freihandform 174">
                  <a:extLst>
                    <a:ext uri="{FF2B5EF4-FFF2-40B4-BE49-F238E27FC236}">
                      <a16:creationId xmlns:a16="http://schemas.microsoft.com/office/drawing/2014/main" id="{4E73CF29-A4FA-A024-3A51-D6E6235D0E19}"/>
                    </a:ext>
                  </a:extLst>
                </p:cNvPr>
                <p:cNvSpPr/>
                <p:nvPr/>
              </p:nvSpPr>
              <p:spPr>
                <a:xfrm rot="-2699514">
                  <a:off x="10131458" y="3193876"/>
                  <a:ext cx="15119" cy="50455"/>
                </a:xfrm>
                <a:custGeom>
                  <a:avLst/>
                  <a:gdLst>
                    <a:gd name="connsiteX0" fmla="*/ 0 w 15119"/>
                    <a:gd name="connsiteY0" fmla="*/ 0 h 50455"/>
                    <a:gd name="connsiteX1" fmla="*/ 15119 w 15119"/>
                    <a:gd name="connsiteY1" fmla="*/ 0 h 50455"/>
                    <a:gd name="connsiteX2" fmla="*/ 15119 w 15119"/>
                    <a:gd name="connsiteY2" fmla="*/ 50456 h 50455"/>
                    <a:gd name="connsiteX3" fmla="*/ 0 w 15119"/>
                    <a:gd name="connsiteY3" fmla="*/ 50456 h 5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19" h="50455">
                      <a:moveTo>
                        <a:pt x="0" y="0"/>
                      </a:moveTo>
                      <a:lnTo>
                        <a:pt x="15119" y="0"/>
                      </a:lnTo>
                      <a:lnTo>
                        <a:pt x="15119" y="50456"/>
                      </a:lnTo>
                      <a:lnTo>
                        <a:pt x="0" y="50456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" name="Freihandform 175">
                  <a:extLst>
                    <a:ext uri="{FF2B5EF4-FFF2-40B4-BE49-F238E27FC236}">
                      <a16:creationId xmlns:a16="http://schemas.microsoft.com/office/drawing/2014/main" id="{BBB43CD3-5944-7B5D-9B67-16B8025E6104}"/>
                    </a:ext>
                  </a:extLst>
                </p:cNvPr>
                <p:cNvSpPr/>
                <p:nvPr/>
              </p:nvSpPr>
              <p:spPr>
                <a:xfrm rot="-2700000">
                  <a:off x="10113687" y="3212083"/>
                  <a:ext cx="50649" cy="15061"/>
                </a:xfrm>
                <a:custGeom>
                  <a:avLst/>
                  <a:gdLst>
                    <a:gd name="connsiteX0" fmla="*/ 0 w 50649"/>
                    <a:gd name="connsiteY0" fmla="*/ 0 h 15061"/>
                    <a:gd name="connsiteX1" fmla="*/ 50650 w 50649"/>
                    <a:gd name="connsiteY1" fmla="*/ 0 h 15061"/>
                    <a:gd name="connsiteX2" fmla="*/ 50650 w 50649"/>
                    <a:gd name="connsiteY2" fmla="*/ 15062 h 15061"/>
                    <a:gd name="connsiteX3" fmla="*/ 0 w 50649"/>
                    <a:gd name="connsiteY3" fmla="*/ 15062 h 15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649" h="15061">
                      <a:moveTo>
                        <a:pt x="0" y="0"/>
                      </a:moveTo>
                      <a:lnTo>
                        <a:pt x="50650" y="0"/>
                      </a:lnTo>
                      <a:lnTo>
                        <a:pt x="50650" y="15062"/>
                      </a:lnTo>
                      <a:lnTo>
                        <a:pt x="0" y="15062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7" name="Grafik 152">
                <a:extLst>
                  <a:ext uri="{FF2B5EF4-FFF2-40B4-BE49-F238E27FC236}">
                    <a16:creationId xmlns:a16="http://schemas.microsoft.com/office/drawing/2014/main" id="{71B56B36-3D62-824E-A786-695997333FD4}"/>
                  </a:ext>
                </a:extLst>
              </p:cNvPr>
              <p:cNvGrpSpPr/>
              <p:nvPr/>
            </p:nvGrpSpPr>
            <p:grpSpPr>
              <a:xfrm>
                <a:off x="10396845" y="3018332"/>
                <a:ext cx="47061" cy="46351"/>
                <a:chOff x="10396845" y="3018332"/>
                <a:chExt cx="47061" cy="46351"/>
              </a:xfrm>
              <a:solidFill>
                <a:srgbClr val="FFFFFF"/>
              </a:solidFill>
            </p:grpSpPr>
            <p:sp>
              <p:nvSpPr>
                <p:cNvPr id="178" name="Freihandform 177">
                  <a:extLst>
                    <a:ext uri="{FF2B5EF4-FFF2-40B4-BE49-F238E27FC236}">
                      <a16:creationId xmlns:a16="http://schemas.microsoft.com/office/drawing/2014/main" id="{FF04FE58-C2EA-B41C-7E28-55B9DE20230B}"/>
                    </a:ext>
                  </a:extLst>
                </p:cNvPr>
                <p:cNvSpPr/>
                <p:nvPr/>
              </p:nvSpPr>
              <p:spPr>
                <a:xfrm rot="-2700486">
                  <a:off x="10412540" y="3016266"/>
                  <a:ext cx="15119" cy="50455"/>
                </a:xfrm>
                <a:custGeom>
                  <a:avLst/>
                  <a:gdLst>
                    <a:gd name="connsiteX0" fmla="*/ 0 w 15119"/>
                    <a:gd name="connsiteY0" fmla="*/ 0 h 50455"/>
                    <a:gd name="connsiteX1" fmla="*/ 15119 w 15119"/>
                    <a:gd name="connsiteY1" fmla="*/ 0 h 50455"/>
                    <a:gd name="connsiteX2" fmla="*/ 15119 w 15119"/>
                    <a:gd name="connsiteY2" fmla="*/ 50456 h 50455"/>
                    <a:gd name="connsiteX3" fmla="*/ 0 w 15119"/>
                    <a:gd name="connsiteY3" fmla="*/ 50456 h 5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19" h="50455">
                      <a:moveTo>
                        <a:pt x="0" y="0"/>
                      </a:moveTo>
                      <a:lnTo>
                        <a:pt x="15119" y="0"/>
                      </a:lnTo>
                      <a:lnTo>
                        <a:pt x="15119" y="50456"/>
                      </a:lnTo>
                      <a:lnTo>
                        <a:pt x="0" y="50456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9" name="Freihandform 178">
                  <a:extLst>
                    <a:ext uri="{FF2B5EF4-FFF2-40B4-BE49-F238E27FC236}">
                      <a16:creationId xmlns:a16="http://schemas.microsoft.com/office/drawing/2014/main" id="{86590B4A-1762-7ED6-056C-5392D68E1D00}"/>
                    </a:ext>
                  </a:extLst>
                </p:cNvPr>
                <p:cNvSpPr/>
                <p:nvPr/>
              </p:nvSpPr>
              <p:spPr>
                <a:xfrm rot="-2700000">
                  <a:off x="10395328" y="3033989"/>
                  <a:ext cx="50649" cy="15061"/>
                </a:xfrm>
                <a:custGeom>
                  <a:avLst/>
                  <a:gdLst>
                    <a:gd name="connsiteX0" fmla="*/ 0 w 50649"/>
                    <a:gd name="connsiteY0" fmla="*/ 0 h 15061"/>
                    <a:gd name="connsiteX1" fmla="*/ 50650 w 50649"/>
                    <a:gd name="connsiteY1" fmla="*/ 0 h 15061"/>
                    <a:gd name="connsiteX2" fmla="*/ 50650 w 50649"/>
                    <a:gd name="connsiteY2" fmla="*/ 15061 h 15061"/>
                    <a:gd name="connsiteX3" fmla="*/ 0 w 50649"/>
                    <a:gd name="connsiteY3" fmla="*/ 15061 h 15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649" h="15061">
                      <a:moveTo>
                        <a:pt x="0" y="0"/>
                      </a:moveTo>
                      <a:lnTo>
                        <a:pt x="50650" y="0"/>
                      </a:lnTo>
                      <a:lnTo>
                        <a:pt x="50650" y="15061"/>
                      </a:lnTo>
                      <a:lnTo>
                        <a:pt x="0" y="15061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0" name="Grafik 152">
                <a:extLst>
                  <a:ext uri="{FF2B5EF4-FFF2-40B4-BE49-F238E27FC236}">
                    <a16:creationId xmlns:a16="http://schemas.microsoft.com/office/drawing/2014/main" id="{33639A5E-037A-3CCC-BA05-61EE62A6711A}"/>
                  </a:ext>
                </a:extLst>
              </p:cNvPr>
              <p:cNvGrpSpPr/>
              <p:nvPr/>
            </p:nvGrpSpPr>
            <p:grpSpPr>
              <a:xfrm>
                <a:off x="10319151" y="3359473"/>
                <a:ext cx="47040" cy="46327"/>
                <a:chOff x="10319151" y="3359473"/>
                <a:chExt cx="47040" cy="46327"/>
              </a:xfrm>
              <a:solidFill>
                <a:srgbClr val="FFFFFF"/>
              </a:solidFill>
            </p:grpSpPr>
            <p:sp>
              <p:nvSpPr>
                <p:cNvPr id="181" name="Freihandform 180">
                  <a:extLst>
                    <a:ext uri="{FF2B5EF4-FFF2-40B4-BE49-F238E27FC236}">
                      <a16:creationId xmlns:a16="http://schemas.microsoft.com/office/drawing/2014/main" id="{A3F78A2A-789D-A581-AB62-F12FF552A3E0}"/>
                    </a:ext>
                  </a:extLst>
                </p:cNvPr>
                <p:cNvSpPr/>
                <p:nvPr/>
              </p:nvSpPr>
              <p:spPr>
                <a:xfrm rot="-2700000">
                  <a:off x="10334844" y="3357409"/>
                  <a:ext cx="15119" cy="50455"/>
                </a:xfrm>
                <a:custGeom>
                  <a:avLst/>
                  <a:gdLst>
                    <a:gd name="connsiteX0" fmla="*/ 0 w 15119"/>
                    <a:gd name="connsiteY0" fmla="*/ 0 h 50455"/>
                    <a:gd name="connsiteX1" fmla="*/ 15119 w 15119"/>
                    <a:gd name="connsiteY1" fmla="*/ 0 h 50455"/>
                    <a:gd name="connsiteX2" fmla="*/ 15119 w 15119"/>
                    <a:gd name="connsiteY2" fmla="*/ 50456 h 50455"/>
                    <a:gd name="connsiteX3" fmla="*/ 0 w 15119"/>
                    <a:gd name="connsiteY3" fmla="*/ 50456 h 5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19" h="50455">
                      <a:moveTo>
                        <a:pt x="0" y="0"/>
                      </a:moveTo>
                      <a:lnTo>
                        <a:pt x="15119" y="0"/>
                      </a:lnTo>
                      <a:lnTo>
                        <a:pt x="15119" y="50456"/>
                      </a:lnTo>
                      <a:lnTo>
                        <a:pt x="0" y="50456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2" name="Freihandform 181">
                  <a:extLst>
                    <a:ext uri="{FF2B5EF4-FFF2-40B4-BE49-F238E27FC236}">
                      <a16:creationId xmlns:a16="http://schemas.microsoft.com/office/drawing/2014/main" id="{54A15C65-2478-E58B-B186-5F558480B44E}"/>
                    </a:ext>
                  </a:extLst>
                </p:cNvPr>
                <p:cNvSpPr/>
                <p:nvPr/>
              </p:nvSpPr>
              <p:spPr>
                <a:xfrm rot="-2700000">
                  <a:off x="10317613" y="3375106"/>
                  <a:ext cx="50649" cy="15061"/>
                </a:xfrm>
                <a:custGeom>
                  <a:avLst/>
                  <a:gdLst>
                    <a:gd name="connsiteX0" fmla="*/ 0 w 50649"/>
                    <a:gd name="connsiteY0" fmla="*/ 0 h 15061"/>
                    <a:gd name="connsiteX1" fmla="*/ 50650 w 50649"/>
                    <a:gd name="connsiteY1" fmla="*/ 0 h 15061"/>
                    <a:gd name="connsiteX2" fmla="*/ 50650 w 50649"/>
                    <a:gd name="connsiteY2" fmla="*/ 15061 h 15061"/>
                    <a:gd name="connsiteX3" fmla="*/ 0 w 50649"/>
                    <a:gd name="connsiteY3" fmla="*/ 15061 h 15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649" h="15061">
                      <a:moveTo>
                        <a:pt x="0" y="0"/>
                      </a:moveTo>
                      <a:lnTo>
                        <a:pt x="50650" y="0"/>
                      </a:lnTo>
                      <a:lnTo>
                        <a:pt x="50650" y="15061"/>
                      </a:lnTo>
                      <a:lnTo>
                        <a:pt x="0" y="15061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3" name="Grafik 152">
                <a:extLst>
                  <a:ext uri="{FF2B5EF4-FFF2-40B4-BE49-F238E27FC236}">
                    <a16:creationId xmlns:a16="http://schemas.microsoft.com/office/drawing/2014/main" id="{A2AB9400-78C6-B462-33EB-C1AD6504890F}"/>
                  </a:ext>
                </a:extLst>
              </p:cNvPr>
              <p:cNvGrpSpPr/>
              <p:nvPr/>
            </p:nvGrpSpPr>
            <p:grpSpPr>
              <a:xfrm>
                <a:off x="10157998" y="3073952"/>
                <a:ext cx="278199" cy="216887"/>
                <a:chOff x="10157998" y="3073952"/>
                <a:chExt cx="278199" cy="216887"/>
              </a:xfrm>
              <a:noFill/>
            </p:grpSpPr>
            <p:sp>
              <p:nvSpPr>
                <p:cNvPr id="184" name="Freihandform 183">
                  <a:extLst>
                    <a:ext uri="{FF2B5EF4-FFF2-40B4-BE49-F238E27FC236}">
                      <a16:creationId xmlns:a16="http://schemas.microsoft.com/office/drawing/2014/main" id="{AF1DC4DB-4554-1A3F-526C-F53C5321593E}"/>
                    </a:ext>
                  </a:extLst>
                </p:cNvPr>
                <p:cNvSpPr/>
                <p:nvPr/>
              </p:nvSpPr>
              <p:spPr>
                <a:xfrm>
                  <a:off x="10226036" y="3226074"/>
                  <a:ext cx="142123" cy="64764"/>
                </a:xfrm>
                <a:custGeom>
                  <a:avLst/>
                  <a:gdLst>
                    <a:gd name="connsiteX0" fmla="*/ 142124 w 142123"/>
                    <a:gd name="connsiteY0" fmla="*/ 32382 h 64764"/>
                    <a:gd name="connsiteX1" fmla="*/ 71062 w 142123"/>
                    <a:gd name="connsiteY1" fmla="*/ 64765 h 64764"/>
                    <a:gd name="connsiteX2" fmla="*/ 0 w 142123"/>
                    <a:gd name="connsiteY2" fmla="*/ 32382 h 64764"/>
                    <a:gd name="connsiteX3" fmla="*/ 71062 w 142123"/>
                    <a:gd name="connsiteY3" fmla="*/ 0 h 64764"/>
                    <a:gd name="connsiteX4" fmla="*/ 142124 w 142123"/>
                    <a:gd name="connsiteY4" fmla="*/ 32382 h 64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23" h="64764">
                      <a:moveTo>
                        <a:pt x="142124" y="32382"/>
                      </a:moveTo>
                      <a:cubicBezTo>
                        <a:pt x="142124" y="50267"/>
                        <a:pt x="110308" y="64765"/>
                        <a:pt x="71062" y="64765"/>
                      </a:cubicBezTo>
                      <a:cubicBezTo>
                        <a:pt x="31815" y="64765"/>
                        <a:pt x="0" y="50267"/>
                        <a:pt x="0" y="32382"/>
                      </a:cubicBezTo>
                      <a:cubicBezTo>
                        <a:pt x="0" y="14498"/>
                        <a:pt x="31815" y="0"/>
                        <a:pt x="71062" y="0"/>
                      </a:cubicBezTo>
                      <a:cubicBezTo>
                        <a:pt x="110308" y="0"/>
                        <a:pt x="142124" y="14498"/>
                        <a:pt x="142124" y="32382"/>
                      </a:cubicBezTo>
                      <a:close/>
                    </a:path>
                  </a:pathLst>
                </a:custGeom>
                <a:noFill/>
                <a:ln w="1502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5" name="Freihandform 184">
                  <a:extLst>
                    <a:ext uri="{FF2B5EF4-FFF2-40B4-BE49-F238E27FC236}">
                      <a16:creationId xmlns:a16="http://schemas.microsoft.com/office/drawing/2014/main" id="{444BC548-CA81-83BE-0312-8EB1257010D4}"/>
                    </a:ext>
                  </a:extLst>
                </p:cNvPr>
                <p:cNvSpPr/>
                <p:nvPr/>
              </p:nvSpPr>
              <p:spPr>
                <a:xfrm>
                  <a:off x="10198065" y="3166581"/>
                  <a:ext cx="198065" cy="90369"/>
                </a:xfrm>
                <a:custGeom>
                  <a:avLst/>
                  <a:gdLst>
                    <a:gd name="connsiteX0" fmla="*/ 198066 w 198065"/>
                    <a:gd name="connsiteY0" fmla="*/ 45185 h 90369"/>
                    <a:gd name="connsiteX1" fmla="*/ 99033 w 198065"/>
                    <a:gd name="connsiteY1" fmla="*/ 90370 h 90369"/>
                    <a:gd name="connsiteX2" fmla="*/ 0 w 198065"/>
                    <a:gd name="connsiteY2" fmla="*/ 45185 h 90369"/>
                    <a:gd name="connsiteX3" fmla="*/ 99033 w 198065"/>
                    <a:gd name="connsiteY3" fmla="*/ 0 h 90369"/>
                    <a:gd name="connsiteX4" fmla="*/ 198066 w 198065"/>
                    <a:gd name="connsiteY4" fmla="*/ 45185 h 90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065" h="90369">
                      <a:moveTo>
                        <a:pt x="198066" y="45185"/>
                      </a:moveTo>
                      <a:cubicBezTo>
                        <a:pt x="198066" y="70140"/>
                        <a:pt x="153727" y="90370"/>
                        <a:pt x="99033" y="90370"/>
                      </a:cubicBezTo>
                      <a:cubicBezTo>
                        <a:pt x="44339" y="90370"/>
                        <a:pt x="0" y="70140"/>
                        <a:pt x="0" y="45185"/>
                      </a:cubicBezTo>
                      <a:cubicBezTo>
                        <a:pt x="0" y="20230"/>
                        <a:pt x="44339" y="0"/>
                        <a:pt x="99033" y="0"/>
                      </a:cubicBezTo>
                      <a:cubicBezTo>
                        <a:pt x="153727" y="0"/>
                        <a:pt x="198066" y="20230"/>
                        <a:pt x="198066" y="45185"/>
                      </a:cubicBezTo>
                      <a:close/>
                    </a:path>
                  </a:pathLst>
                </a:custGeom>
                <a:noFill/>
                <a:ln w="1502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6" name="Freihandform 185">
                  <a:extLst>
                    <a:ext uri="{FF2B5EF4-FFF2-40B4-BE49-F238E27FC236}">
                      <a16:creationId xmlns:a16="http://schemas.microsoft.com/office/drawing/2014/main" id="{DB53BFD5-E939-E202-A1EB-C2D792F1F393}"/>
                    </a:ext>
                  </a:extLst>
                </p:cNvPr>
                <p:cNvSpPr/>
                <p:nvPr/>
              </p:nvSpPr>
              <p:spPr>
                <a:xfrm>
                  <a:off x="10157998" y="3073952"/>
                  <a:ext cx="278199" cy="128023"/>
                </a:xfrm>
                <a:custGeom>
                  <a:avLst/>
                  <a:gdLst>
                    <a:gd name="connsiteX0" fmla="*/ 278199 w 278199"/>
                    <a:gd name="connsiteY0" fmla="*/ 64012 h 128023"/>
                    <a:gd name="connsiteX1" fmla="*/ 139100 w 278199"/>
                    <a:gd name="connsiteY1" fmla="*/ 128024 h 128023"/>
                    <a:gd name="connsiteX2" fmla="*/ 0 w 278199"/>
                    <a:gd name="connsiteY2" fmla="*/ 64012 h 128023"/>
                    <a:gd name="connsiteX3" fmla="*/ 139100 w 278199"/>
                    <a:gd name="connsiteY3" fmla="*/ 0 h 128023"/>
                    <a:gd name="connsiteX4" fmla="*/ 278199 w 278199"/>
                    <a:gd name="connsiteY4" fmla="*/ 64012 h 128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199" h="128023">
                      <a:moveTo>
                        <a:pt x="278199" y="64012"/>
                      </a:moveTo>
                      <a:cubicBezTo>
                        <a:pt x="278199" y="99365"/>
                        <a:pt x="215922" y="128024"/>
                        <a:pt x="139100" y="128024"/>
                      </a:cubicBezTo>
                      <a:cubicBezTo>
                        <a:pt x="62277" y="128024"/>
                        <a:pt x="0" y="99365"/>
                        <a:pt x="0" y="64012"/>
                      </a:cubicBezTo>
                      <a:cubicBezTo>
                        <a:pt x="0" y="28659"/>
                        <a:pt x="62277" y="0"/>
                        <a:pt x="139100" y="0"/>
                      </a:cubicBezTo>
                      <a:cubicBezTo>
                        <a:pt x="215922" y="0"/>
                        <a:pt x="278199" y="28659"/>
                        <a:pt x="278199" y="64012"/>
                      </a:cubicBezTo>
                      <a:close/>
                    </a:path>
                  </a:pathLst>
                </a:custGeom>
                <a:noFill/>
                <a:ln w="1502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5" name="Grafik 152">
            <a:extLst>
              <a:ext uri="{FF2B5EF4-FFF2-40B4-BE49-F238E27FC236}">
                <a16:creationId xmlns:a16="http://schemas.microsoft.com/office/drawing/2014/main" id="{8992A783-4F87-A0E4-12CC-EB21FB490F0B}"/>
              </a:ext>
            </a:extLst>
          </p:cNvPr>
          <p:cNvGrpSpPr/>
          <p:nvPr/>
        </p:nvGrpSpPr>
        <p:grpSpPr>
          <a:xfrm>
            <a:off x="9773962" y="3329246"/>
            <a:ext cx="1047027" cy="1396963"/>
            <a:chOff x="9773962" y="3329246"/>
            <a:chExt cx="1047027" cy="1396963"/>
          </a:xfrm>
          <a:noFill/>
        </p:grpSpPr>
        <p:sp>
          <p:nvSpPr>
            <p:cNvPr id="156" name="Freihandform 155">
              <a:extLst>
                <a:ext uri="{FF2B5EF4-FFF2-40B4-BE49-F238E27FC236}">
                  <a16:creationId xmlns:a16="http://schemas.microsoft.com/office/drawing/2014/main" id="{A1A0D670-1DE9-5F9D-1708-4F2F4A881D18}"/>
                </a:ext>
              </a:extLst>
            </p:cNvPr>
            <p:cNvSpPr/>
            <p:nvPr/>
          </p:nvSpPr>
          <p:spPr>
            <a:xfrm>
              <a:off x="9773962" y="3846612"/>
              <a:ext cx="429394" cy="879597"/>
            </a:xfrm>
            <a:custGeom>
              <a:avLst/>
              <a:gdLst>
                <a:gd name="connsiteX0" fmla="*/ 224525 w 429394"/>
                <a:gd name="connsiteY0" fmla="*/ 628822 h 879597"/>
                <a:gd name="connsiteX1" fmla="*/ 164803 w 429394"/>
                <a:gd name="connsiteY1" fmla="*/ 879598 h 879597"/>
                <a:gd name="connsiteX2" fmla="*/ 0 w 429394"/>
                <a:gd name="connsiteY2" fmla="*/ 879598 h 879597"/>
                <a:gd name="connsiteX3" fmla="*/ 79378 w 429394"/>
                <a:gd name="connsiteY3" fmla="*/ 472934 h 879597"/>
                <a:gd name="connsiteX4" fmla="*/ 94497 w 429394"/>
                <a:gd name="connsiteY4" fmla="*/ 297467 h 879597"/>
                <a:gd name="connsiteX5" fmla="*/ 225281 w 429394"/>
                <a:gd name="connsiteY5" fmla="*/ 143085 h 879597"/>
                <a:gd name="connsiteX6" fmla="*/ 429395 w 429394"/>
                <a:gd name="connsiteY6" fmla="*/ 82086 h 879597"/>
                <a:gd name="connsiteX7" fmla="*/ 429395 w 429394"/>
                <a:gd name="connsiteY7" fmla="*/ 0 h 87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394" h="879597">
                  <a:moveTo>
                    <a:pt x="224525" y="628822"/>
                  </a:moveTo>
                  <a:lnTo>
                    <a:pt x="164803" y="879598"/>
                  </a:lnTo>
                  <a:lnTo>
                    <a:pt x="0" y="879598"/>
                  </a:lnTo>
                  <a:lnTo>
                    <a:pt x="79378" y="472934"/>
                  </a:lnTo>
                  <a:lnTo>
                    <a:pt x="94497" y="297467"/>
                  </a:lnTo>
                  <a:cubicBezTo>
                    <a:pt x="102813" y="207850"/>
                    <a:pt x="166315" y="161159"/>
                    <a:pt x="225281" y="143085"/>
                  </a:cubicBezTo>
                  <a:lnTo>
                    <a:pt x="429395" y="82086"/>
                  </a:lnTo>
                  <a:lnTo>
                    <a:pt x="429395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7" name="Freihandform 156">
              <a:extLst>
                <a:ext uri="{FF2B5EF4-FFF2-40B4-BE49-F238E27FC236}">
                  <a16:creationId xmlns:a16="http://schemas.microsoft.com/office/drawing/2014/main" id="{89BACC76-7D36-EDB3-1965-6169B149DF99}"/>
                </a:ext>
              </a:extLst>
            </p:cNvPr>
            <p:cNvSpPr/>
            <p:nvPr/>
          </p:nvSpPr>
          <p:spPr>
            <a:xfrm>
              <a:off x="10390839" y="3848118"/>
              <a:ext cx="430150" cy="878091"/>
            </a:xfrm>
            <a:custGeom>
              <a:avLst/>
              <a:gdLst>
                <a:gd name="connsiteX0" fmla="*/ 204870 w 430150"/>
                <a:gd name="connsiteY0" fmla="*/ 627316 h 878091"/>
                <a:gd name="connsiteX1" fmla="*/ 264592 w 430150"/>
                <a:gd name="connsiteY1" fmla="*/ 878091 h 878091"/>
                <a:gd name="connsiteX2" fmla="*/ 430151 w 430150"/>
                <a:gd name="connsiteY2" fmla="*/ 878091 h 878091"/>
                <a:gd name="connsiteX3" fmla="*/ 350773 w 430150"/>
                <a:gd name="connsiteY3" fmla="*/ 471428 h 878091"/>
                <a:gd name="connsiteX4" fmla="*/ 335654 w 430150"/>
                <a:gd name="connsiteY4" fmla="*/ 295960 h 878091"/>
                <a:gd name="connsiteX5" fmla="*/ 204870 w 430150"/>
                <a:gd name="connsiteY5" fmla="*/ 141579 h 878091"/>
                <a:gd name="connsiteX6" fmla="*/ 204114 w 430150"/>
                <a:gd name="connsiteY6" fmla="*/ 141579 h 878091"/>
                <a:gd name="connsiteX7" fmla="*/ 0 w 430150"/>
                <a:gd name="connsiteY7" fmla="*/ 80580 h 878091"/>
                <a:gd name="connsiteX8" fmla="*/ 0 w 430150"/>
                <a:gd name="connsiteY8" fmla="*/ 0 h 87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150" h="878091">
                  <a:moveTo>
                    <a:pt x="204870" y="627316"/>
                  </a:moveTo>
                  <a:lnTo>
                    <a:pt x="264592" y="878091"/>
                  </a:lnTo>
                  <a:lnTo>
                    <a:pt x="430151" y="878091"/>
                  </a:lnTo>
                  <a:lnTo>
                    <a:pt x="350773" y="471428"/>
                  </a:lnTo>
                  <a:lnTo>
                    <a:pt x="335654" y="295960"/>
                  </a:lnTo>
                  <a:cubicBezTo>
                    <a:pt x="327338" y="206344"/>
                    <a:pt x="263836" y="159653"/>
                    <a:pt x="204870" y="141579"/>
                  </a:cubicBezTo>
                  <a:lnTo>
                    <a:pt x="204114" y="141579"/>
                  </a:lnTo>
                  <a:lnTo>
                    <a:pt x="0" y="80580"/>
                  </a:lnTo>
                  <a:lnTo>
                    <a:pt x="0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8" name="Freihandform 157">
              <a:extLst>
                <a:ext uri="{FF2B5EF4-FFF2-40B4-BE49-F238E27FC236}">
                  <a16:creationId xmlns:a16="http://schemas.microsoft.com/office/drawing/2014/main" id="{6D56DAB2-DB6E-3B9E-6063-B93070AA4048}"/>
                </a:ext>
              </a:extLst>
            </p:cNvPr>
            <p:cNvSpPr/>
            <p:nvPr/>
          </p:nvSpPr>
          <p:spPr>
            <a:xfrm>
              <a:off x="9998487" y="4192276"/>
              <a:ext cx="597221" cy="533180"/>
            </a:xfrm>
            <a:custGeom>
              <a:avLst/>
              <a:gdLst>
                <a:gd name="connsiteX0" fmla="*/ 597222 w 597221"/>
                <a:gd name="connsiteY0" fmla="*/ 0 h 533180"/>
                <a:gd name="connsiteX1" fmla="*/ 597222 w 597221"/>
                <a:gd name="connsiteY1" fmla="*/ 356207 h 533180"/>
                <a:gd name="connsiteX2" fmla="*/ 597222 w 597221"/>
                <a:gd name="connsiteY2" fmla="*/ 533181 h 533180"/>
                <a:gd name="connsiteX3" fmla="*/ 298611 w 597221"/>
                <a:gd name="connsiteY3" fmla="*/ 533181 h 533180"/>
                <a:gd name="connsiteX4" fmla="*/ 0 w 597221"/>
                <a:gd name="connsiteY4" fmla="*/ 533181 h 533180"/>
                <a:gd name="connsiteX5" fmla="*/ 0 w 597221"/>
                <a:gd name="connsiteY5" fmla="*/ 356207 h 533180"/>
                <a:gd name="connsiteX6" fmla="*/ 0 w 597221"/>
                <a:gd name="connsiteY6" fmla="*/ 0 h 53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221" h="533180">
                  <a:moveTo>
                    <a:pt x="597222" y="0"/>
                  </a:moveTo>
                  <a:lnTo>
                    <a:pt x="597222" y="356207"/>
                  </a:lnTo>
                  <a:lnTo>
                    <a:pt x="597222" y="533181"/>
                  </a:lnTo>
                  <a:lnTo>
                    <a:pt x="298611" y="533181"/>
                  </a:lnTo>
                  <a:lnTo>
                    <a:pt x="0" y="533181"/>
                  </a:lnTo>
                  <a:lnTo>
                    <a:pt x="0" y="356207"/>
                  </a:lnTo>
                  <a:lnTo>
                    <a:pt x="0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9" name="Freihandform 158">
              <a:extLst>
                <a:ext uri="{FF2B5EF4-FFF2-40B4-BE49-F238E27FC236}">
                  <a16:creationId xmlns:a16="http://schemas.microsoft.com/office/drawing/2014/main" id="{1B0353FF-8108-5ABA-F47B-302C29032ACC}"/>
                </a:ext>
              </a:extLst>
            </p:cNvPr>
            <p:cNvSpPr/>
            <p:nvPr/>
          </p:nvSpPr>
          <p:spPr>
            <a:xfrm>
              <a:off x="10065040" y="3627180"/>
              <a:ext cx="61962" cy="103457"/>
            </a:xfrm>
            <a:custGeom>
              <a:avLst/>
              <a:gdLst>
                <a:gd name="connsiteX0" fmla="*/ 59694 w 61962"/>
                <a:gd name="connsiteY0" fmla="*/ 22878 h 103457"/>
                <a:gd name="connsiteX1" fmla="*/ 17360 w 61962"/>
                <a:gd name="connsiteY1" fmla="*/ 1038 h 103457"/>
                <a:gd name="connsiteX2" fmla="*/ 61962 w 61962"/>
                <a:gd name="connsiteY2" fmla="*/ 103457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62" h="103457">
                  <a:moveTo>
                    <a:pt x="59694" y="22878"/>
                  </a:moveTo>
                  <a:cubicBezTo>
                    <a:pt x="59694" y="22878"/>
                    <a:pt x="37015" y="-5739"/>
                    <a:pt x="17360" y="1038"/>
                  </a:cubicBezTo>
                  <a:cubicBezTo>
                    <a:pt x="-4564" y="9322"/>
                    <a:pt x="-19683" y="69569"/>
                    <a:pt x="61962" y="103457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0" name="Freihandform 159">
              <a:extLst>
                <a:ext uri="{FF2B5EF4-FFF2-40B4-BE49-F238E27FC236}">
                  <a16:creationId xmlns:a16="http://schemas.microsoft.com/office/drawing/2014/main" id="{16C80B37-A912-AC16-4334-32F320CE8DA4}"/>
                </a:ext>
              </a:extLst>
            </p:cNvPr>
            <p:cNvSpPr/>
            <p:nvPr/>
          </p:nvSpPr>
          <p:spPr>
            <a:xfrm>
              <a:off x="10467948" y="3627737"/>
              <a:ext cx="61962" cy="103653"/>
            </a:xfrm>
            <a:custGeom>
              <a:avLst/>
              <a:gdLst>
                <a:gd name="connsiteX0" fmla="*/ 2268 w 61962"/>
                <a:gd name="connsiteY0" fmla="*/ 23074 h 103653"/>
                <a:gd name="connsiteX1" fmla="*/ 44603 w 61962"/>
                <a:gd name="connsiteY1" fmla="*/ 1235 h 103653"/>
                <a:gd name="connsiteX2" fmla="*/ 0 w 61962"/>
                <a:gd name="connsiteY2" fmla="*/ 103654 h 10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62" h="103653">
                  <a:moveTo>
                    <a:pt x="2268" y="23074"/>
                  </a:moveTo>
                  <a:cubicBezTo>
                    <a:pt x="2268" y="23074"/>
                    <a:pt x="24947" y="-6296"/>
                    <a:pt x="44603" y="1235"/>
                  </a:cubicBezTo>
                  <a:cubicBezTo>
                    <a:pt x="66526" y="9519"/>
                    <a:pt x="81646" y="69765"/>
                    <a:pt x="0" y="103654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1" name="Freihandform 160">
              <a:extLst>
                <a:ext uri="{FF2B5EF4-FFF2-40B4-BE49-F238E27FC236}">
                  <a16:creationId xmlns:a16="http://schemas.microsoft.com/office/drawing/2014/main" id="{9A3CA3BA-2501-2F64-6F18-7FA7B1BBD17E}"/>
                </a:ext>
              </a:extLst>
            </p:cNvPr>
            <p:cNvSpPr/>
            <p:nvPr/>
          </p:nvSpPr>
          <p:spPr>
            <a:xfrm>
              <a:off x="9951348" y="3329246"/>
              <a:ext cx="692279" cy="661204"/>
            </a:xfrm>
            <a:custGeom>
              <a:avLst/>
              <a:gdLst>
                <a:gd name="connsiteX0" fmla="*/ 649653 w 692279"/>
                <a:gd name="connsiteY0" fmla="*/ 661204 h 661204"/>
                <a:gd name="connsiteX1" fmla="*/ 691987 w 692279"/>
                <a:gd name="connsiteY1" fmla="*/ 539205 h 661204"/>
                <a:gd name="connsiteX2" fmla="*/ 634533 w 692279"/>
                <a:gd name="connsiteY2" fmla="*/ 428503 h 661204"/>
                <a:gd name="connsiteX3" fmla="*/ 667796 w 692279"/>
                <a:gd name="connsiteY3" fmla="*/ 314788 h 661204"/>
                <a:gd name="connsiteX4" fmla="*/ 607318 w 692279"/>
                <a:gd name="connsiteY4" fmla="*/ 206344 h 661204"/>
                <a:gd name="connsiteX5" fmla="*/ 346506 w 692279"/>
                <a:gd name="connsiteY5" fmla="*/ 0 h 661204"/>
                <a:gd name="connsiteX6" fmla="*/ 84938 w 692279"/>
                <a:gd name="connsiteY6" fmla="*/ 207097 h 661204"/>
                <a:gd name="connsiteX7" fmla="*/ 24460 w 692279"/>
                <a:gd name="connsiteY7" fmla="*/ 315541 h 661204"/>
                <a:gd name="connsiteX8" fmla="*/ 57723 w 692279"/>
                <a:gd name="connsiteY8" fmla="*/ 429256 h 661204"/>
                <a:gd name="connsiteX9" fmla="*/ 269 w 692279"/>
                <a:gd name="connsiteY9" fmla="*/ 539958 h 661204"/>
                <a:gd name="connsiteX10" fmla="*/ 47895 w 692279"/>
                <a:gd name="connsiteY10" fmla="*/ 659698 h 66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2279" h="661204">
                  <a:moveTo>
                    <a:pt x="649653" y="661204"/>
                  </a:moveTo>
                  <a:cubicBezTo>
                    <a:pt x="646629" y="604723"/>
                    <a:pt x="696523" y="604723"/>
                    <a:pt x="691987" y="539205"/>
                  </a:cubicBezTo>
                  <a:cubicBezTo>
                    <a:pt x="689719" y="504564"/>
                    <a:pt x="637557" y="468416"/>
                    <a:pt x="634533" y="428503"/>
                  </a:cubicBezTo>
                  <a:cubicBezTo>
                    <a:pt x="631509" y="390096"/>
                    <a:pt x="672332" y="350182"/>
                    <a:pt x="667796" y="314788"/>
                  </a:cubicBezTo>
                  <a:cubicBezTo>
                    <a:pt x="662504" y="274121"/>
                    <a:pt x="622437" y="265837"/>
                    <a:pt x="607318" y="206344"/>
                  </a:cubicBezTo>
                  <a:cubicBezTo>
                    <a:pt x="574055" y="72296"/>
                    <a:pt x="496189" y="0"/>
                    <a:pt x="346506" y="0"/>
                  </a:cubicBezTo>
                  <a:cubicBezTo>
                    <a:pt x="196823" y="0"/>
                    <a:pt x="118957" y="73802"/>
                    <a:pt x="84938" y="207097"/>
                  </a:cubicBezTo>
                  <a:cubicBezTo>
                    <a:pt x="69819" y="267343"/>
                    <a:pt x="29752" y="274874"/>
                    <a:pt x="24460" y="315541"/>
                  </a:cubicBezTo>
                  <a:cubicBezTo>
                    <a:pt x="19924" y="350935"/>
                    <a:pt x="60747" y="390096"/>
                    <a:pt x="57723" y="429256"/>
                  </a:cubicBezTo>
                  <a:cubicBezTo>
                    <a:pt x="54699" y="469169"/>
                    <a:pt x="1781" y="505317"/>
                    <a:pt x="269" y="539958"/>
                  </a:cubicBezTo>
                  <a:cubicBezTo>
                    <a:pt x="-4267" y="605476"/>
                    <a:pt x="50163" y="603217"/>
                    <a:pt x="47895" y="659698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2" name="Freihandform 161">
              <a:extLst>
                <a:ext uri="{FF2B5EF4-FFF2-40B4-BE49-F238E27FC236}">
                  <a16:creationId xmlns:a16="http://schemas.microsoft.com/office/drawing/2014/main" id="{59203BAA-2A6C-F1F0-6A91-958A57602B90}"/>
                </a:ext>
              </a:extLst>
            </p:cNvPr>
            <p:cNvSpPr/>
            <p:nvPr/>
          </p:nvSpPr>
          <p:spPr>
            <a:xfrm>
              <a:off x="10123979" y="3446727"/>
              <a:ext cx="346993" cy="433774"/>
            </a:xfrm>
            <a:custGeom>
              <a:avLst/>
              <a:gdLst>
                <a:gd name="connsiteX0" fmla="*/ 173119 w 346993"/>
                <a:gd name="connsiteY0" fmla="*/ 433774 h 433774"/>
                <a:gd name="connsiteX1" fmla="*/ 239645 w 346993"/>
                <a:gd name="connsiteY1" fmla="*/ 416453 h 433774"/>
                <a:gd name="connsiteX2" fmla="*/ 343213 w 346993"/>
                <a:gd name="connsiteY2" fmla="*/ 298220 h 433774"/>
                <a:gd name="connsiteX3" fmla="*/ 346993 w 346993"/>
                <a:gd name="connsiteY3" fmla="*/ 180739 h 433774"/>
                <a:gd name="connsiteX4" fmla="*/ 346993 w 346993"/>
                <a:gd name="connsiteY4" fmla="*/ 89617 h 433774"/>
                <a:gd name="connsiteX5" fmla="*/ 101301 w 346993"/>
                <a:gd name="connsiteY5" fmla="*/ 0 h 433774"/>
                <a:gd name="connsiteX6" fmla="*/ 0 w 346993"/>
                <a:gd name="connsiteY6" fmla="*/ 111456 h 433774"/>
                <a:gd name="connsiteX7" fmla="*/ 0 w 346993"/>
                <a:gd name="connsiteY7" fmla="*/ 180739 h 433774"/>
                <a:gd name="connsiteX8" fmla="*/ 3780 w 346993"/>
                <a:gd name="connsiteY8" fmla="*/ 298220 h 433774"/>
                <a:gd name="connsiteX9" fmla="*/ 107349 w 346993"/>
                <a:gd name="connsiteY9" fmla="*/ 416453 h 433774"/>
                <a:gd name="connsiteX10" fmla="*/ 173119 w 346993"/>
                <a:gd name="connsiteY10" fmla="*/ 433774 h 43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93" h="433774">
                  <a:moveTo>
                    <a:pt x="173119" y="433774"/>
                  </a:moveTo>
                  <a:cubicBezTo>
                    <a:pt x="198066" y="433774"/>
                    <a:pt x="219989" y="426996"/>
                    <a:pt x="239645" y="416453"/>
                  </a:cubicBezTo>
                  <a:cubicBezTo>
                    <a:pt x="286515" y="391602"/>
                    <a:pt x="340190" y="346417"/>
                    <a:pt x="343213" y="298220"/>
                  </a:cubicBezTo>
                  <a:lnTo>
                    <a:pt x="346993" y="180739"/>
                  </a:lnTo>
                  <a:lnTo>
                    <a:pt x="346993" y="89617"/>
                  </a:lnTo>
                  <a:cubicBezTo>
                    <a:pt x="147415" y="81333"/>
                    <a:pt x="101301" y="0"/>
                    <a:pt x="101301" y="0"/>
                  </a:cubicBezTo>
                  <a:cubicBezTo>
                    <a:pt x="101301" y="0"/>
                    <a:pt x="91473" y="76814"/>
                    <a:pt x="0" y="111456"/>
                  </a:cubicBezTo>
                  <a:lnTo>
                    <a:pt x="0" y="180739"/>
                  </a:lnTo>
                  <a:lnTo>
                    <a:pt x="3780" y="298220"/>
                  </a:lnTo>
                  <a:cubicBezTo>
                    <a:pt x="6804" y="346417"/>
                    <a:pt x="60478" y="392355"/>
                    <a:pt x="107349" y="416453"/>
                  </a:cubicBezTo>
                  <a:cubicBezTo>
                    <a:pt x="126248" y="426996"/>
                    <a:pt x="148927" y="433774"/>
                    <a:pt x="173119" y="433774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3" name="Freihandform 162">
              <a:extLst>
                <a:ext uri="{FF2B5EF4-FFF2-40B4-BE49-F238E27FC236}">
                  <a16:creationId xmlns:a16="http://schemas.microsoft.com/office/drawing/2014/main" id="{CDE1B292-2D6B-5784-39F7-275D5F473F3A}"/>
                </a:ext>
              </a:extLst>
            </p:cNvPr>
            <p:cNvSpPr/>
            <p:nvPr/>
          </p:nvSpPr>
          <p:spPr>
            <a:xfrm>
              <a:off x="9955396" y="4007771"/>
              <a:ext cx="683402" cy="146097"/>
            </a:xfrm>
            <a:custGeom>
              <a:avLst/>
              <a:gdLst>
                <a:gd name="connsiteX0" fmla="*/ 683403 w 683402"/>
                <a:gd name="connsiteY0" fmla="*/ 0 h 146097"/>
                <a:gd name="connsiteX1" fmla="*/ 341701 w 683402"/>
                <a:gd name="connsiteY1" fmla="*/ 146097 h 146097"/>
                <a:gd name="connsiteX2" fmla="*/ 0 w 683402"/>
                <a:gd name="connsiteY2" fmla="*/ 0 h 14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402" h="146097">
                  <a:moveTo>
                    <a:pt x="683403" y="0"/>
                  </a:moveTo>
                  <a:lnTo>
                    <a:pt x="341701" y="146097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4" name="Freihandform 163">
              <a:extLst>
                <a:ext uri="{FF2B5EF4-FFF2-40B4-BE49-F238E27FC236}">
                  <a16:creationId xmlns:a16="http://schemas.microsoft.com/office/drawing/2014/main" id="{8AF49606-C114-EFAD-D664-EFBACB0F555D}"/>
                </a:ext>
              </a:extLst>
            </p:cNvPr>
            <p:cNvSpPr/>
            <p:nvPr/>
          </p:nvSpPr>
          <p:spPr>
            <a:xfrm>
              <a:off x="10038554" y="3976895"/>
              <a:ext cx="517088" cy="109949"/>
            </a:xfrm>
            <a:custGeom>
              <a:avLst/>
              <a:gdLst>
                <a:gd name="connsiteX0" fmla="*/ 517088 w 517088"/>
                <a:gd name="connsiteY0" fmla="*/ 0 h 109949"/>
                <a:gd name="connsiteX1" fmla="*/ 258544 w 517088"/>
                <a:gd name="connsiteY1" fmla="*/ 109950 h 109949"/>
                <a:gd name="connsiteX2" fmla="*/ 0 w 517088"/>
                <a:gd name="connsiteY2" fmla="*/ 0 h 1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088" h="109949">
                  <a:moveTo>
                    <a:pt x="517088" y="0"/>
                  </a:moveTo>
                  <a:lnTo>
                    <a:pt x="258544" y="109950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A7F7F48D-DAF7-349A-D927-6C36BBCBBCAD}"/>
              </a:ext>
            </a:extLst>
          </p:cNvPr>
          <p:cNvSpPr txBox="1"/>
          <p:nvPr/>
        </p:nvSpPr>
        <p:spPr>
          <a:xfrm>
            <a:off x="9346255" y="4323757"/>
            <a:ext cx="1911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Vertiges</a:t>
            </a: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bg1"/>
                </a:solidFill>
                <a:latin typeface="Arial" panose="020B0604020202020204" pitchFamily="34" charset="0"/>
              </a:rPr>
              <a:t>violents</a:t>
            </a:r>
            <a:endParaRPr lang="de-CH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59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EE33C9E-3B3B-EAF4-1923-34A52A7664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B5AE5CA-0836-DBC6-DF17-30D90B6F38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7810" y="3858337"/>
            <a:ext cx="7085644" cy="2387600"/>
          </a:xfrm>
        </p:spPr>
        <p:txBody>
          <a:bodyPr>
            <a:normAutofit/>
          </a:bodyPr>
          <a:lstStyle/>
          <a:p>
            <a:r>
              <a:rPr lang="de-CH" sz="4800" dirty="0">
                <a:solidFill>
                  <a:schemeClr val="bg2"/>
                </a:solidFill>
              </a:rPr>
              <a:t>Comment </a:t>
            </a:r>
            <a:r>
              <a:rPr lang="de-CH" sz="4800" dirty="0" err="1">
                <a:solidFill>
                  <a:schemeClr val="bg2"/>
                </a:solidFill>
              </a:rPr>
              <a:t>fonctionnent</a:t>
            </a:r>
            <a:r>
              <a:rPr lang="de-CH" sz="4800" dirty="0">
                <a:solidFill>
                  <a:schemeClr val="bg2"/>
                </a:solidFill>
              </a:rPr>
              <a:t> le </a:t>
            </a:r>
            <a:r>
              <a:rPr lang="de-CH" sz="4800" dirty="0" err="1">
                <a:solidFill>
                  <a:schemeClr val="bg2"/>
                </a:solidFill>
              </a:rPr>
              <a:t>cœur</a:t>
            </a:r>
            <a:r>
              <a:rPr lang="de-CH" sz="4800" dirty="0">
                <a:solidFill>
                  <a:schemeClr val="bg2"/>
                </a:solidFill>
              </a:rPr>
              <a:t> et la </a:t>
            </a:r>
            <a:r>
              <a:rPr lang="de-CH" sz="4800" dirty="0" err="1">
                <a:solidFill>
                  <a:schemeClr val="bg2"/>
                </a:solidFill>
              </a:rPr>
              <a:t>circulation</a:t>
            </a:r>
            <a:br>
              <a:rPr lang="de-CH" sz="4800" dirty="0">
                <a:solidFill>
                  <a:schemeClr val="bg2"/>
                </a:solidFill>
              </a:rPr>
            </a:br>
            <a:r>
              <a:rPr lang="de-CH" sz="4800" dirty="0" err="1">
                <a:solidFill>
                  <a:schemeClr val="bg2"/>
                </a:solidFill>
              </a:rPr>
              <a:t>sanguine</a:t>
            </a:r>
            <a:r>
              <a:rPr lang="de-CH" sz="4800" dirty="0">
                <a:solidFill>
                  <a:schemeClr val="bg2"/>
                </a:solidFill>
              </a:rPr>
              <a:t>?</a:t>
            </a:r>
            <a:endParaRPr lang="de-DE" sz="4800" dirty="0"/>
          </a:p>
          <a:p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167554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01A8CB0-1B8A-165D-FDAE-C84CD98FA3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641967">
            <a:off x="4321636" y="-3692754"/>
            <a:ext cx="9775130" cy="73855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A68840-E720-DCB0-BA5D-CAEC5221F2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8398">
            <a:off x="4010261" y="2868806"/>
            <a:ext cx="9364116" cy="70749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Que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faire en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cas</a:t>
            </a:r>
            <a:r>
              <a:rPr lang="de-CH" sz="3200" dirty="0"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d’attaque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 </a:t>
            </a:r>
            <a:r>
              <a:rPr lang="de-CH" sz="3200" dirty="0" err="1">
                <a:solidFill>
                  <a:schemeClr val="accent1"/>
                </a:solidFill>
                <a:ea typeface="+mj-ea"/>
                <a:cs typeface="+mj-cs"/>
              </a:rPr>
              <a:t>cérébrale</a:t>
            </a:r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?</a:t>
            </a:r>
            <a:endParaRPr lang="de-DE" sz="3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410201" cy="3970473"/>
          </a:xfrm>
        </p:spPr>
        <p:txBody>
          <a:bodyPr>
            <a:normAutofit/>
          </a:bodyPr>
          <a:lstStyle/>
          <a:p>
            <a:pPr marL="361950" lvl="1" indent="-355600">
              <a:lnSpc>
                <a:spcPct val="120000"/>
              </a:lnSpc>
              <a:spcBef>
                <a:spcPct val="20000"/>
              </a:spcBef>
            </a:pP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Garder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son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calme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,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réagir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vite et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bien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!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Appeler immédiatement le numéro d’urgence 144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sz="1600" b="0" dirty="0"/>
              <a:t>Positionner le patient </a:t>
            </a:r>
            <a:r>
              <a:rPr lang="fr-CH" sz="1600" dirty="0"/>
              <a:t>sur le dos</a:t>
            </a:r>
            <a:br>
              <a:rPr lang="de-CH" b="0" dirty="0">
                <a:solidFill>
                  <a:schemeClr val="accent2"/>
                </a:solidFill>
              </a:rPr>
            </a:br>
            <a:r>
              <a:rPr lang="de-CH" b="0" dirty="0">
                <a:solidFill>
                  <a:schemeClr val="accent2"/>
                </a:solidFill>
              </a:rPr>
              <a:t>(</a:t>
            </a:r>
            <a:r>
              <a:rPr lang="de-CH" b="0" dirty="0" err="1">
                <a:solidFill>
                  <a:schemeClr val="accent2"/>
                </a:solidFill>
              </a:rPr>
              <a:t>s’il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est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fr-CH" sz="1600" b="0" dirty="0"/>
              <a:t>inconscient, le mettre en position latérale</a:t>
            </a:r>
            <a:r>
              <a:rPr lang="de-CH" b="0" dirty="0">
                <a:solidFill>
                  <a:schemeClr val="accent2"/>
                </a:solidFill>
              </a:rPr>
              <a:t>)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Dégrafer des vêtements trop serrés</a:t>
            </a:r>
            <a:endParaRPr lang="de-CH" b="0" dirty="0">
              <a:solidFill>
                <a:schemeClr val="accent2"/>
              </a:solidFill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Ne </a:t>
            </a:r>
            <a:r>
              <a:rPr lang="de-CH" b="0" dirty="0" err="1">
                <a:solidFill>
                  <a:schemeClr val="accent2"/>
                </a:solidFill>
              </a:rPr>
              <a:t>donner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ni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médicaments</a:t>
            </a:r>
            <a:r>
              <a:rPr lang="de-CH" b="0" dirty="0">
                <a:solidFill>
                  <a:schemeClr val="accent2"/>
                </a:solidFill>
              </a:rPr>
              <a:t>, </a:t>
            </a:r>
            <a:r>
              <a:rPr lang="de-CH" b="0" dirty="0" err="1">
                <a:solidFill>
                  <a:schemeClr val="accent2"/>
                </a:solidFill>
              </a:rPr>
              <a:t>ni</a:t>
            </a:r>
            <a:r>
              <a:rPr lang="de-CH" b="0" dirty="0">
                <a:solidFill>
                  <a:schemeClr val="accent2"/>
                </a:solidFill>
              </a:rPr>
              <a:t> </a:t>
            </a:r>
            <a:r>
              <a:rPr lang="de-CH" b="0" dirty="0" err="1">
                <a:solidFill>
                  <a:schemeClr val="accent2"/>
                </a:solidFill>
              </a:rPr>
              <a:t>eau</a:t>
            </a:r>
            <a:r>
              <a:rPr lang="de-CH" b="0" dirty="0">
                <a:solidFill>
                  <a:schemeClr val="accent2"/>
                </a:solidFill>
              </a:rPr>
              <a:t>, </a:t>
            </a:r>
            <a:r>
              <a:rPr lang="de-CH" dirty="0" err="1">
                <a:solidFill>
                  <a:schemeClr val="accent2"/>
                </a:solidFill>
              </a:rPr>
              <a:t>il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r>
              <a:rPr lang="de-CH" dirty="0" err="1">
                <a:solidFill>
                  <a:schemeClr val="accent2"/>
                </a:solidFill>
              </a:rPr>
              <a:t>risque</a:t>
            </a:r>
            <a:r>
              <a:rPr lang="de-CH" dirty="0">
                <a:solidFill>
                  <a:schemeClr val="accent2"/>
                </a:solidFill>
              </a:rPr>
              <a:t> de </a:t>
            </a:r>
            <a:r>
              <a:rPr lang="de-CH" dirty="0" err="1">
                <a:solidFill>
                  <a:schemeClr val="accent2"/>
                </a:solidFill>
              </a:rPr>
              <a:t>s’étrangler</a:t>
            </a:r>
            <a:endParaRPr lang="de-CH" dirty="0">
              <a:solidFill>
                <a:schemeClr val="accent2"/>
              </a:solidFill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Rester </a:t>
            </a:r>
            <a:r>
              <a:rPr lang="de-CH" b="0" dirty="0" err="1">
                <a:solidFill>
                  <a:schemeClr val="accent2"/>
                </a:solidFill>
              </a:rPr>
              <a:t>auprès</a:t>
            </a:r>
            <a:r>
              <a:rPr lang="de-CH" b="0" dirty="0">
                <a:solidFill>
                  <a:schemeClr val="accent2"/>
                </a:solidFill>
              </a:rPr>
              <a:t> du </a:t>
            </a:r>
            <a:r>
              <a:rPr lang="de-CH" b="0" dirty="0" err="1">
                <a:solidFill>
                  <a:schemeClr val="accent2"/>
                </a:solidFill>
              </a:rPr>
              <a:t>patient</a:t>
            </a:r>
            <a:r>
              <a:rPr lang="de-CH" b="0" dirty="0">
                <a:solidFill>
                  <a:schemeClr val="accent2"/>
                </a:solidFill>
              </a:rPr>
              <a:t> et le </a:t>
            </a:r>
            <a:r>
              <a:rPr lang="de-CH" dirty="0" err="1">
                <a:solidFill>
                  <a:schemeClr val="accent2"/>
                </a:solidFill>
              </a:rPr>
              <a:t>rassurer</a:t>
            </a:r>
            <a:endParaRPr lang="de-CH" dirty="0">
              <a:solidFill>
                <a:schemeClr val="accent2"/>
              </a:solidFill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b="0" dirty="0">
              <a:solidFill>
                <a:schemeClr val="accent2"/>
              </a:solidFill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b="0" dirty="0">
              <a:solidFill>
                <a:schemeClr val="accent2"/>
              </a:solidFill>
            </a:endParaRP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8270013-4302-DE99-6A85-52006A114E0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084CF8-6056-A79A-C2A7-65F2C9DA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219" y="1305308"/>
            <a:ext cx="2378536" cy="4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F72A953-E358-AE5D-E3E1-34632E40F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1829329" y="1469137"/>
            <a:ext cx="14798766" cy="11181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08D1830-7A7E-6549-6F40-18D8BDB1CF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4873293" y="-5516534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8DBEFD-37D3-5FD4-99E2-C476D99A3426}"/>
              </a:ext>
            </a:extLst>
          </p:cNvPr>
          <p:cNvGrpSpPr/>
          <p:nvPr/>
        </p:nvGrpSpPr>
        <p:grpSpPr>
          <a:xfrm>
            <a:off x="2463489" y="-228431"/>
            <a:ext cx="7317202" cy="7400660"/>
            <a:chOff x="790607" y="2933161"/>
            <a:chExt cx="4189923" cy="423771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18B1D7F-6314-9338-E30C-9CA1BFC9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0607" y="2933161"/>
              <a:ext cx="4189923" cy="4237712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DF42C6C-7619-5467-C555-01249BF09B50}"/>
                </a:ext>
              </a:extLst>
            </p:cNvPr>
            <p:cNvSpPr txBox="1"/>
            <p:nvPr/>
          </p:nvSpPr>
          <p:spPr>
            <a:xfrm>
              <a:off x="1108912" y="4728721"/>
              <a:ext cx="3523435" cy="47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4800" b="1" dirty="0">
                  <a:solidFill>
                    <a:srgbClr val="283583"/>
                  </a:solidFill>
                  <a:latin typeface="ScriptoramaMarkdownJF" pitchFamily="2" charset="0"/>
                </a:rPr>
                <a:t>TIME IS BRAIN</a:t>
              </a:r>
              <a:endParaRPr lang="de-DE" sz="4800" dirty="0">
                <a:solidFill>
                  <a:srgbClr val="283583"/>
                </a:solidFill>
                <a:latin typeface="ScriptoramaMarkdownJF" pitchFamily="2" charset="0"/>
              </a:endParaRPr>
            </a:p>
          </p:txBody>
        </p:sp>
      </p:grp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24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AEE37FB-90B6-567B-B872-1531B982EA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57EA9C-DF6F-EB08-8DAE-DA6DFDDA9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57512" y="2936856"/>
            <a:ext cx="4657571" cy="2387600"/>
          </a:xfrm>
        </p:spPr>
        <p:txBody>
          <a:bodyPr>
            <a:normAutofit/>
          </a:bodyPr>
          <a:lstStyle/>
          <a:p>
            <a:r>
              <a:rPr lang="de-CH" sz="4800" dirty="0" err="1">
                <a:solidFill>
                  <a:schemeClr val="bg1"/>
                </a:solidFill>
              </a:rPr>
              <a:t>Que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puis</a:t>
            </a:r>
            <a:r>
              <a:rPr lang="de-CH" sz="4800" dirty="0">
                <a:solidFill>
                  <a:schemeClr val="bg1"/>
                </a:solidFill>
              </a:rPr>
              <a:t>-je faire?</a:t>
            </a:r>
          </a:p>
          <a:p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192437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EDF1207-415B-C10C-E67E-63ED03F6D4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8265">
            <a:off x="-13344105" y="-154361"/>
            <a:ext cx="17694922" cy="133692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B3D661-9B01-A5F9-A2FD-907256ED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Il y a </a:t>
            </a:r>
            <a:r>
              <a:rPr lang="de-DE" sz="3200" dirty="0" err="1"/>
              <a:t>un</a:t>
            </a:r>
            <a:r>
              <a:rPr lang="de-DE" sz="3200" dirty="0"/>
              <a:t> </a:t>
            </a:r>
            <a:r>
              <a:rPr lang="de-DE" sz="3200" dirty="0" err="1"/>
              <a:t>problème</a:t>
            </a:r>
            <a:r>
              <a:rPr lang="de-DE" sz="3200" dirty="0"/>
              <a:t>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7DDA51-073D-37F1-E3C8-4B3CBDB2D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dirty="0" err="1"/>
              <a:t>Une</a:t>
            </a:r>
            <a:r>
              <a:rPr lang="de-DE" sz="1800" dirty="0"/>
              <a:t> </a:t>
            </a:r>
            <a:r>
              <a:rPr lang="de-DE" sz="1800" dirty="0" err="1"/>
              <a:t>personne</a:t>
            </a:r>
            <a:r>
              <a:rPr lang="de-DE" sz="1800" dirty="0"/>
              <a:t> a </a:t>
            </a:r>
            <a:r>
              <a:rPr lang="de-DE" sz="1800" dirty="0" err="1"/>
              <a:t>subi</a:t>
            </a:r>
            <a:r>
              <a:rPr lang="de-DE" sz="1800" dirty="0"/>
              <a:t> </a:t>
            </a:r>
            <a:r>
              <a:rPr lang="de-DE" sz="1800" dirty="0" err="1"/>
              <a:t>un</a:t>
            </a:r>
            <a:r>
              <a:rPr lang="de-DE" sz="1800" dirty="0"/>
              <a:t> </a:t>
            </a:r>
            <a:r>
              <a:rPr lang="de-DE" sz="1800" dirty="0" err="1"/>
              <a:t>arrêt</a:t>
            </a:r>
            <a:r>
              <a:rPr lang="de-DE" sz="1800" dirty="0"/>
              <a:t> </a:t>
            </a:r>
            <a:r>
              <a:rPr lang="de-DE" sz="1800" dirty="0" err="1"/>
              <a:t>cardio-circulatoire</a:t>
            </a:r>
            <a:r>
              <a:rPr lang="de-DE" sz="1800" dirty="0"/>
              <a:t> et a </a:t>
            </a:r>
            <a:r>
              <a:rPr lang="de-DE" sz="1800" dirty="0" err="1"/>
              <a:t>perdu</a:t>
            </a:r>
            <a:r>
              <a:rPr lang="de-DE" sz="1800" dirty="0"/>
              <a:t> </a:t>
            </a:r>
            <a:r>
              <a:rPr lang="de-DE" sz="1800" dirty="0" err="1"/>
              <a:t>connaissance</a:t>
            </a:r>
            <a:r>
              <a:rPr lang="de-DE" sz="1800" dirty="0"/>
              <a:t>!</a:t>
            </a:r>
          </a:p>
          <a:p>
            <a:endParaRPr lang="de-DE" dirty="0"/>
          </a:p>
          <a:p>
            <a:pPr marL="355600" lvl="1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600" dirty="0"/>
              <a:t>Est-</a:t>
            </a:r>
            <a:r>
              <a:rPr lang="de-CH" sz="1600" dirty="0" err="1"/>
              <a:t>ce</a:t>
            </a:r>
            <a:r>
              <a:rPr lang="de-CH" sz="1600" dirty="0"/>
              <a:t> </a:t>
            </a:r>
            <a:r>
              <a:rPr lang="de-CH" sz="1600" dirty="0" err="1"/>
              <a:t>qu’elle</a:t>
            </a:r>
            <a:r>
              <a:rPr lang="de-CH" sz="1600" dirty="0"/>
              <a:t> </a:t>
            </a:r>
            <a:r>
              <a:rPr lang="de-CH" sz="1600" dirty="0" err="1"/>
              <a:t>respire</a:t>
            </a:r>
            <a:r>
              <a:rPr lang="de-CH" sz="1600" dirty="0"/>
              <a:t>, </a:t>
            </a:r>
            <a:r>
              <a:rPr lang="de-CH" sz="1600" dirty="0" err="1"/>
              <a:t>tousse</a:t>
            </a:r>
            <a:r>
              <a:rPr lang="de-CH" sz="1600" dirty="0"/>
              <a:t> et </a:t>
            </a:r>
            <a:r>
              <a:rPr lang="de-CH" sz="1600" dirty="0" err="1"/>
              <a:t>bouge</a:t>
            </a:r>
            <a:r>
              <a:rPr lang="de-CH" sz="1600" dirty="0"/>
              <a:t>?</a:t>
            </a:r>
          </a:p>
          <a:p>
            <a:pPr marL="355600" lvl="1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600" dirty="0"/>
              <a:t>Lui </a:t>
            </a:r>
            <a:r>
              <a:rPr lang="de-CH" sz="1600" dirty="0" err="1"/>
              <a:t>parler</a:t>
            </a:r>
            <a:r>
              <a:rPr lang="de-CH" sz="1600" dirty="0"/>
              <a:t> fort, la </a:t>
            </a:r>
            <a:r>
              <a:rPr lang="de-CH" sz="1600" dirty="0" err="1"/>
              <a:t>secouer</a:t>
            </a:r>
            <a:r>
              <a:rPr lang="de-CH" sz="1600" dirty="0"/>
              <a:t> </a:t>
            </a:r>
            <a:r>
              <a:rPr lang="de-CH" sz="1600" dirty="0" err="1"/>
              <a:t>légèrement</a:t>
            </a:r>
            <a:endParaRPr lang="de-CH" sz="1600" dirty="0"/>
          </a:p>
          <a:p>
            <a:pPr marL="355600" lvl="1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600" dirty="0"/>
              <a:t>Observer </a:t>
            </a:r>
            <a:r>
              <a:rPr lang="de-CH" sz="1600" dirty="0" err="1"/>
              <a:t>rapidement</a:t>
            </a:r>
            <a:r>
              <a:rPr lang="de-CH" sz="1600" dirty="0"/>
              <a:t> la </a:t>
            </a:r>
            <a:r>
              <a:rPr lang="de-CH" sz="1600" dirty="0" err="1"/>
              <a:t>respiration</a:t>
            </a:r>
            <a:r>
              <a:rPr lang="de-CH" sz="1600" dirty="0"/>
              <a:t>: </a:t>
            </a:r>
            <a:br>
              <a:rPr lang="de-CH" sz="1600" dirty="0"/>
            </a:br>
            <a:r>
              <a:rPr lang="de-CH" sz="1600" dirty="0"/>
              <a:t>la </a:t>
            </a:r>
            <a:r>
              <a:rPr lang="de-CH" sz="1600" dirty="0" err="1"/>
              <a:t>poitrine</a:t>
            </a:r>
            <a:r>
              <a:rPr lang="de-CH" sz="1600" dirty="0"/>
              <a:t> </a:t>
            </a:r>
            <a:r>
              <a:rPr lang="de-CH" sz="1600" dirty="0" err="1"/>
              <a:t>bouge</a:t>
            </a:r>
            <a:r>
              <a:rPr lang="de-CH" sz="1600" dirty="0"/>
              <a:t>-t-elle? La </a:t>
            </a:r>
            <a:r>
              <a:rPr lang="de-CH" sz="1600" dirty="0" err="1"/>
              <a:t>personne</a:t>
            </a:r>
            <a:r>
              <a:rPr lang="de-CH" sz="1600" dirty="0"/>
              <a:t> </a:t>
            </a:r>
            <a:r>
              <a:rPr lang="de-CH" sz="1600" dirty="0" err="1"/>
              <a:t>respire</a:t>
            </a:r>
            <a:r>
              <a:rPr lang="de-CH" sz="1600" dirty="0"/>
              <a:t>-t-elle?</a:t>
            </a:r>
          </a:p>
          <a:p>
            <a:pPr marL="355600" lvl="1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600" dirty="0" err="1"/>
              <a:t>Libérer</a:t>
            </a:r>
            <a:r>
              <a:rPr lang="de-CH" sz="1600" dirty="0"/>
              <a:t> </a:t>
            </a:r>
            <a:r>
              <a:rPr lang="de-CH" sz="1600" dirty="0" err="1"/>
              <a:t>les</a:t>
            </a:r>
            <a:r>
              <a:rPr lang="de-CH" sz="1600" dirty="0"/>
              <a:t> </a:t>
            </a:r>
            <a:r>
              <a:rPr lang="de-CH" sz="1600" dirty="0" err="1"/>
              <a:t>voies</a:t>
            </a:r>
            <a:r>
              <a:rPr lang="de-CH" sz="1600" dirty="0"/>
              <a:t> </a:t>
            </a:r>
            <a:r>
              <a:rPr lang="de-CH" sz="1600" dirty="0" err="1"/>
              <a:t>respiratoires</a:t>
            </a:r>
            <a:r>
              <a:rPr lang="de-CH" sz="1600" dirty="0"/>
              <a:t> le </a:t>
            </a:r>
            <a:r>
              <a:rPr lang="de-CH" sz="1600" dirty="0" err="1"/>
              <a:t>cas</a:t>
            </a:r>
            <a:r>
              <a:rPr lang="de-CH" sz="1600" dirty="0"/>
              <a:t> </a:t>
            </a:r>
            <a:r>
              <a:rPr lang="de-CH" sz="1600" dirty="0" err="1"/>
              <a:t>échéant</a:t>
            </a:r>
            <a:endParaRPr lang="de-CH" sz="16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8A47B5-2E80-A0EF-9896-1F2617617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4340" y="1305308"/>
            <a:ext cx="2378536" cy="4247385"/>
          </a:xfrm>
          <a:prstGeom prst="rect">
            <a:avLst/>
          </a:prstGeom>
        </p:spPr>
      </p:pic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3CACB71-9E39-836C-9A19-2E68DD9937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2898C6AD-F98A-6F38-D73F-53A06328AD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90" r="28192"/>
          <a:stretch/>
        </p:blipFill>
        <p:spPr>
          <a:xfrm>
            <a:off x="6264902" y="0"/>
            <a:ext cx="592710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43B1A1DB-8C4D-13E3-926E-45EC7F63FA11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995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B9607946-1197-E7AE-D3F9-F22580F471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8265">
            <a:off x="-6812775" y="-239120"/>
            <a:ext cx="17694922" cy="133692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EFC20E-D864-E2F8-767D-843DCA2A1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904" y="545025"/>
            <a:ext cx="3677796" cy="1214912"/>
          </a:xfrm>
        </p:spPr>
        <p:txBody>
          <a:bodyPr/>
          <a:lstStyle/>
          <a:p>
            <a:r>
              <a:rPr lang="de-DE" sz="3200" dirty="0">
                <a:solidFill>
                  <a:srgbClr val="E20646"/>
                </a:solidFill>
              </a:rPr>
              <a:t>2 </a:t>
            </a:r>
            <a:r>
              <a:rPr lang="de-DE" sz="3200" dirty="0" err="1">
                <a:solidFill>
                  <a:srgbClr val="E20646"/>
                </a:solidFill>
              </a:rPr>
              <a:t>étapes</a:t>
            </a:r>
            <a:r>
              <a:rPr lang="de-DE" sz="3200" dirty="0">
                <a:solidFill>
                  <a:srgbClr val="E20646"/>
                </a:solidFill>
              </a:rPr>
              <a:t> </a:t>
            </a:r>
            <a:r>
              <a:rPr lang="de-DE" sz="3200" dirty="0" err="1">
                <a:solidFill>
                  <a:srgbClr val="E20646"/>
                </a:solidFill>
              </a:rPr>
              <a:t>pour</a:t>
            </a:r>
            <a:r>
              <a:rPr lang="de-DE" sz="3200" dirty="0">
                <a:solidFill>
                  <a:srgbClr val="E20646"/>
                </a:solidFill>
              </a:rPr>
              <a:t> </a:t>
            </a:r>
            <a:r>
              <a:rPr lang="de-DE" sz="3200" dirty="0" err="1">
                <a:solidFill>
                  <a:srgbClr val="E20646"/>
                </a:solidFill>
              </a:rPr>
              <a:t>sauver</a:t>
            </a:r>
            <a:r>
              <a:rPr lang="de-DE" sz="3200" dirty="0">
                <a:solidFill>
                  <a:srgbClr val="E20646"/>
                </a:solidFill>
              </a:rPr>
              <a:t> </a:t>
            </a:r>
            <a:r>
              <a:rPr lang="de-DE" sz="3200" dirty="0" err="1">
                <a:solidFill>
                  <a:srgbClr val="E20646"/>
                </a:solidFill>
              </a:rPr>
              <a:t>une</a:t>
            </a:r>
            <a:r>
              <a:rPr lang="de-DE" sz="3200" dirty="0">
                <a:solidFill>
                  <a:srgbClr val="E20646"/>
                </a:solidFill>
              </a:rPr>
              <a:t> </a:t>
            </a:r>
            <a:r>
              <a:rPr lang="de-DE" sz="3200" dirty="0" err="1">
                <a:solidFill>
                  <a:srgbClr val="E20646"/>
                </a:solidFill>
              </a:rPr>
              <a:t>vie</a:t>
            </a:r>
            <a:endParaRPr lang="de-DE" sz="3200" dirty="0">
              <a:solidFill>
                <a:srgbClr val="E20646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819533-26DB-96E3-3C1C-8766CD39C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6008" y="2384373"/>
            <a:ext cx="3677796" cy="14244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CH" sz="1800" b="1" dirty="0"/>
              <a:t>Appeler les secours </a:t>
            </a:r>
          </a:p>
          <a:p>
            <a:pPr>
              <a:lnSpc>
                <a:spcPct val="100000"/>
              </a:lnSpc>
            </a:pPr>
            <a:r>
              <a:rPr lang="de-CH" b="0" dirty="0"/>
              <a:t>144 en Suisse</a:t>
            </a:r>
            <a:br>
              <a:rPr lang="de-CH" b="0" dirty="0"/>
            </a:br>
            <a:r>
              <a:rPr lang="de-CH" b="0" dirty="0"/>
              <a:t>112 </a:t>
            </a:r>
            <a:r>
              <a:rPr lang="de-CH" b="0" dirty="0" err="1"/>
              <a:t>dans</a:t>
            </a:r>
            <a:r>
              <a:rPr lang="de-CH" b="0" dirty="0"/>
              <a:t> </a:t>
            </a:r>
            <a:r>
              <a:rPr lang="de-CH" b="0" dirty="0" err="1"/>
              <a:t>les</a:t>
            </a:r>
            <a:r>
              <a:rPr lang="de-CH" b="0" dirty="0"/>
              <a:t> </a:t>
            </a:r>
            <a:r>
              <a:rPr lang="de-CH" b="0" dirty="0" err="1"/>
              <a:t>pays</a:t>
            </a:r>
            <a:r>
              <a:rPr lang="de-CH" b="0" dirty="0"/>
              <a:t> de </a:t>
            </a:r>
            <a:r>
              <a:rPr lang="de-CH" b="0" dirty="0" err="1"/>
              <a:t>l’UE</a:t>
            </a:r>
            <a:endParaRPr lang="de-CH" b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BDA2E0-CA39-4D9A-BA2E-447F2E15D7E5}"/>
              </a:ext>
            </a:extLst>
          </p:cNvPr>
          <p:cNvSpPr/>
          <p:nvPr/>
        </p:nvSpPr>
        <p:spPr>
          <a:xfrm>
            <a:off x="6366967" y="2384373"/>
            <a:ext cx="1124594" cy="1124594"/>
          </a:xfrm>
          <a:prstGeom prst="ellipse">
            <a:avLst/>
          </a:prstGeom>
          <a:solidFill>
            <a:srgbClr val="E20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4400" dirty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52FC26-5EFE-ADB6-1EB0-309E5F10B367}"/>
              </a:ext>
            </a:extLst>
          </p:cNvPr>
          <p:cNvSpPr/>
          <p:nvPr/>
        </p:nvSpPr>
        <p:spPr>
          <a:xfrm>
            <a:off x="6366968" y="3901314"/>
            <a:ext cx="1124594" cy="1124594"/>
          </a:xfrm>
          <a:prstGeom prst="ellipse">
            <a:avLst/>
          </a:prstGeom>
          <a:solidFill>
            <a:srgbClr val="E20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dirty="0">
              <a:latin typeface="Arial" panose="020B0604020202020204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6626BF2-5A45-E448-BCFF-898F5A099C28}"/>
              </a:ext>
            </a:extLst>
          </p:cNvPr>
          <p:cNvSpPr txBox="1">
            <a:spLocks/>
          </p:cNvSpPr>
          <p:nvPr/>
        </p:nvSpPr>
        <p:spPr>
          <a:xfrm>
            <a:off x="7676009" y="3901314"/>
            <a:ext cx="2898586" cy="142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800" b="1" dirty="0" err="1">
                <a:latin typeface="Arial" panose="020B0604020202020204" pitchFamily="34" charset="0"/>
              </a:rPr>
              <a:t>Appuyer</a:t>
            </a:r>
            <a:r>
              <a:rPr lang="de-CH" sz="1800" b="1" dirty="0">
                <a:latin typeface="Arial" panose="020B0604020202020204" pitchFamily="34" charset="0"/>
              </a:rPr>
              <a:t> fort et vite </a:t>
            </a:r>
            <a:r>
              <a:rPr lang="de-CH" sz="1800" b="1" dirty="0" err="1">
                <a:latin typeface="Arial" panose="020B0604020202020204" pitchFamily="34" charset="0"/>
              </a:rPr>
              <a:t>sur</a:t>
            </a:r>
            <a:r>
              <a:rPr lang="de-CH" sz="1800" b="1" dirty="0">
                <a:latin typeface="Arial" panose="020B0604020202020204" pitchFamily="34" charset="0"/>
              </a:rPr>
              <a:t> la </a:t>
            </a:r>
            <a:r>
              <a:rPr lang="de-CH" sz="1800" b="1" dirty="0" err="1">
                <a:latin typeface="Arial" panose="020B0604020202020204" pitchFamily="34" charset="0"/>
              </a:rPr>
              <a:t>poitrine</a:t>
            </a:r>
            <a:endParaRPr lang="de-CH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CH" dirty="0">
                <a:latin typeface="Arial" panose="020B0604020202020204" pitchFamily="34" charset="0"/>
              </a:rPr>
              <a:t>100 – 120 </a:t>
            </a:r>
            <a:r>
              <a:rPr lang="de-CH" dirty="0" err="1">
                <a:latin typeface="Arial" panose="020B0604020202020204" pitchFamily="34" charset="0"/>
              </a:rPr>
              <a:t>fois</a:t>
            </a:r>
            <a:r>
              <a:rPr lang="de-CH" dirty="0">
                <a:latin typeface="Arial" panose="020B0604020202020204" pitchFamily="34" charset="0"/>
              </a:rPr>
              <a:t> par </a:t>
            </a:r>
            <a:r>
              <a:rPr lang="de-CH" dirty="0" err="1">
                <a:latin typeface="Arial" panose="020B0604020202020204" pitchFamily="34" charset="0"/>
              </a:rPr>
              <a:t>minute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5 – 6 cm de </a:t>
            </a:r>
            <a:r>
              <a:rPr lang="de-CH" dirty="0" err="1">
                <a:latin typeface="Arial" panose="020B0604020202020204" pitchFamily="34" charset="0"/>
              </a:rPr>
              <a:t>profondeur</a:t>
            </a:r>
            <a:endParaRPr lang="de-CH" dirty="0">
              <a:latin typeface="Arial" panose="020B0604020202020204" pitchFamily="34" charset="0"/>
            </a:endParaRP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CDF4AEAB-CC42-3426-94BF-3DDC6D91D69B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2028E6-4D1C-428F-E760-D06990B61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024" y="1305308"/>
            <a:ext cx="2378536" cy="424738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DE6F9C6-CDC7-E0E5-08CF-6EA9802AF2EF}"/>
              </a:ext>
            </a:extLst>
          </p:cNvPr>
          <p:cNvSpPr txBox="1">
            <a:spLocks/>
          </p:cNvSpPr>
          <p:nvPr/>
        </p:nvSpPr>
        <p:spPr>
          <a:xfrm>
            <a:off x="6459530" y="2634201"/>
            <a:ext cx="939467" cy="624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pPr algn="ctr"/>
            <a:r>
              <a:rPr lang="de-DE" sz="3200" b="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A6F9B4B-1343-EE91-50D3-A9B57411DB17}"/>
              </a:ext>
            </a:extLst>
          </p:cNvPr>
          <p:cNvSpPr txBox="1">
            <a:spLocks/>
          </p:cNvSpPr>
          <p:nvPr/>
        </p:nvSpPr>
        <p:spPr>
          <a:xfrm>
            <a:off x="6459530" y="4153673"/>
            <a:ext cx="939467" cy="624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pPr algn="ctr"/>
            <a:r>
              <a:rPr lang="de-DE" sz="3200" b="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2489840-AF63-C18A-FAED-E5A9F14D4C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4739155" y="4315361"/>
            <a:ext cx="14798766" cy="1118107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EAD635A-8911-FEDE-5FF8-DA2C16AA51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365326">
            <a:off x="-6443937" y="-8636774"/>
            <a:ext cx="12884398" cy="97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6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A75231-C1B6-DFF7-E5EE-E721969B06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2236768" y="1469138"/>
            <a:ext cx="14798766" cy="11181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538B258-5B09-E8A5-9486-CE3F949380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5147609" y="-5860291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8DBEFD-37D3-5FD4-99E2-C476D99A3426}"/>
              </a:ext>
            </a:extLst>
          </p:cNvPr>
          <p:cNvGrpSpPr/>
          <p:nvPr/>
        </p:nvGrpSpPr>
        <p:grpSpPr>
          <a:xfrm>
            <a:off x="1822879" y="-1127848"/>
            <a:ext cx="9002632" cy="9105313"/>
            <a:chOff x="302237" y="2418144"/>
            <a:chExt cx="5155022" cy="5213818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18B1D7F-6314-9338-E30C-9CA1BFC9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237" y="2418144"/>
              <a:ext cx="5155022" cy="5213818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DF42C6C-7619-5467-C555-01249BF09B50}"/>
                </a:ext>
              </a:extLst>
            </p:cNvPr>
            <p:cNvSpPr txBox="1"/>
            <p:nvPr/>
          </p:nvSpPr>
          <p:spPr>
            <a:xfrm>
              <a:off x="453309" y="4451063"/>
              <a:ext cx="4866768" cy="89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Au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bout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 de 3 à 5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minutes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d’arrêt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cardio-circulatoire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, le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cerveau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est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endommagé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 de </a:t>
              </a:r>
              <a:r>
                <a:rPr lang="de-DE" sz="3200" b="1" dirty="0" err="1">
                  <a:solidFill>
                    <a:srgbClr val="283583"/>
                  </a:solidFill>
                  <a:latin typeface="ScriptoramaMarkdownJF" pitchFamily="2" charset="0"/>
                </a:rPr>
                <a:t>manière</a:t>
              </a: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 permanente!</a:t>
              </a:r>
            </a:p>
          </p:txBody>
        </p:sp>
      </p:grp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6D0CA7-CC01-B5EE-B28A-BB34063273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8265">
            <a:off x="-23995661" y="-460886"/>
            <a:ext cx="17694922" cy="133692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659B81-1A55-3287-737B-47DFC3061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42862" y="1083542"/>
            <a:ext cx="2378536" cy="4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0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B92E-5068-072F-0826-1AFC0ADB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Le </a:t>
            </a:r>
            <a:r>
              <a:rPr lang="de-DE" sz="3200" dirty="0" err="1"/>
              <a:t>temps</a:t>
            </a:r>
            <a:r>
              <a:rPr lang="de-DE" sz="3200" dirty="0"/>
              <a:t> </a:t>
            </a:r>
            <a:r>
              <a:rPr lang="de-DE" sz="3200" dirty="0" err="1"/>
              <a:t>peut</a:t>
            </a:r>
            <a:r>
              <a:rPr lang="de-DE" sz="3200" dirty="0"/>
              <a:t> </a:t>
            </a:r>
            <a:r>
              <a:rPr lang="de-DE" sz="3200" dirty="0" err="1"/>
              <a:t>suffire</a:t>
            </a:r>
            <a:r>
              <a:rPr lang="de-DE" sz="3200" dirty="0"/>
              <a:t> si …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01FF2C6-E5F2-94CF-D4CF-2A0EE82F5769}"/>
              </a:ext>
            </a:extLst>
          </p:cNvPr>
          <p:cNvGrpSpPr/>
          <p:nvPr/>
        </p:nvGrpSpPr>
        <p:grpSpPr>
          <a:xfrm>
            <a:off x="4922095" y="2381886"/>
            <a:ext cx="2347802" cy="2531449"/>
            <a:chOff x="4922095" y="2381886"/>
            <a:chExt cx="2347802" cy="2531449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1AD1E70-FE92-8987-291F-5789A9A0A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2095" y="4235284"/>
              <a:ext cx="2347802" cy="678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… tu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sais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comment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 et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qui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 alerter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0D73F3-A039-EFD3-090A-7F51423F082C}"/>
                </a:ext>
              </a:extLst>
            </p:cNvPr>
            <p:cNvSpPr/>
            <p:nvPr/>
          </p:nvSpPr>
          <p:spPr>
            <a:xfrm>
              <a:off x="5347579" y="2381886"/>
              <a:ext cx="1496834" cy="1496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C68447A-E063-33F9-0886-742BF484A5B5}"/>
              </a:ext>
            </a:extLst>
          </p:cNvPr>
          <p:cNvGrpSpPr/>
          <p:nvPr/>
        </p:nvGrpSpPr>
        <p:grpSpPr>
          <a:xfrm>
            <a:off x="1364772" y="2381886"/>
            <a:ext cx="2465491" cy="3146994"/>
            <a:chOff x="1364772" y="2381886"/>
            <a:chExt cx="2465491" cy="3146994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0F35B9FB-3F1A-1329-0699-2149E3370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772" y="4186032"/>
              <a:ext cx="2465491" cy="1342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… tu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reconnais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immédiatement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une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situation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d’urgence</a:t>
              </a:r>
              <a:endParaRPr lang="de-CH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endParaRPr lang="de-CH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688345-BC8B-154C-0133-2542C87A9239}"/>
                </a:ext>
              </a:extLst>
            </p:cNvPr>
            <p:cNvSpPr/>
            <p:nvPr/>
          </p:nvSpPr>
          <p:spPr>
            <a:xfrm>
              <a:off x="1849105" y="2381886"/>
              <a:ext cx="1496834" cy="1496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FAB9E7E-0CE2-B066-48A4-EB980C49F64C}"/>
              </a:ext>
            </a:extLst>
          </p:cNvPr>
          <p:cNvGrpSpPr/>
          <p:nvPr/>
        </p:nvGrpSpPr>
        <p:grpSpPr>
          <a:xfrm>
            <a:off x="7995084" y="2353869"/>
            <a:ext cx="3198771" cy="2559466"/>
            <a:chOff x="7995084" y="2353869"/>
            <a:chExt cx="3198771" cy="2559466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598C4780-0644-5096-027A-6CEFA2538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084" y="4235284"/>
              <a:ext cx="3198771" cy="678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… tu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sais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pratiquer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le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massage</a:t>
              </a: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r>
                <a:rPr lang="de-CH" dirty="0" err="1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cardiaque</a:t>
              </a:r>
              <a:endParaRPr lang="de-CH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90F031-F301-49E5-D7A2-28224E8516D2}"/>
                </a:ext>
              </a:extLst>
            </p:cNvPr>
            <p:cNvSpPr/>
            <p:nvPr/>
          </p:nvSpPr>
          <p:spPr>
            <a:xfrm>
              <a:off x="8846061" y="2353869"/>
              <a:ext cx="1496834" cy="1496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pic>
        <p:nvPicPr>
          <p:cNvPr id="13" name="Grafik 12" descr="Reanimation Silhouette">
            <a:extLst>
              <a:ext uri="{FF2B5EF4-FFF2-40B4-BE49-F238E27FC236}">
                <a16:creationId xmlns:a16="http://schemas.microsoft.com/office/drawing/2014/main" id="{8F03DA5F-1884-F899-0B2B-0B7AE4705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0539" y="2556712"/>
            <a:ext cx="1066738" cy="1066738"/>
          </a:xfrm>
          <a:prstGeom prst="rect">
            <a:avLst/>
          </a:prstGeom>
        </p:spPr>
      </p:pic>
      <p:pic>
        <p:nvPicPr>
          <p:cNvPr id="17" name="Grafik 16" descr="Martinshorn Silhouette">
            <a:extLst>
              <a:ext uri="{FF2B5EF4-FFF2-40B4-BE49-F238E27FC236}">
                <a16:creationId xmlns:a16="http://schemas.microsoft.com/office/drawing/2014/main" id="{BA594039-BB2D-09AD-6DF1-D9C5ADCD1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4712" y="2460401"/>
            <a:ext cx="1205613" cy="1205613"/>
          </a:xfrm>
          <a:prstGeom prst="rect">
            <a:avLst/>
          </a:prstGeom>
        </p:spPr>
      </p:pic>
      <p:pic>
        <p:nvPicPr>
          <p:cNvPr id="24" name="Grafik 23" descr="Smartphone Silhouette">
            <a:extLst>
              <a:ext uri="{FF2B5EF4-FFF2-40B4-BE49-F238E27FC236}">
                <a16:creationId xmlns:a16="http://schemas.microsoft.com/office/drawing/2014/main" id="{7C2556BF-DF36-F3CC-4EE4-F2B4B2AEA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631" y="2599276"/>
            <a:ext cx="1066738" cy="1066738"/>
          </a:xfrm>
          <a:prstGeom prst="rect">
            <a:avLst/>
          </a:prstGeom>
        </p:spPr>
      </p:pic>
      <p:sp>
        <p:nvSpPr>
          <p:cNvPr id="34" name="Foliennummernplatzhalter 4">
            <a:extLst>
              <a:ext uri="{FF2B5EF4-FFF2-40B4-BE49-F238E27FC236}">
                <a16:creationId xmlns:a16="http://schemas.microsoft.com/office/drawing/2014/main" id="{1415B733-9608-D01F-830D-11E5A667A2D2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4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209E36-6D18-C4F9-0560-A3EF96E6E8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05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96442E-6B0D-37AE-B18D-C977FC73CF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7810" y="3887833"/>
            <a:ext cx="7037441" cy="2387600"/>
          </a:xfrm>
        </p:spPr>
        <p:txBody>
          <a:bodyPr>
            <a:normAutofit/>
          </a:bodyPr>
          <a:lstStyle/>
          <a:p>
            <a:r>
              <a:rPr lang="de-CH" sz="4800" dirty="0" err="1">
                <a:solidFill>
                  <a:schemeClr val="bg1"/>
                </a:solidFill>
                <a:sym typeface="Wingdings" pitchFamily="2" charset="2"/>
              </a:rPr>
              <a:t>Numéro</a:t>
            </a:r>
            <a:r>
              <a:rPr lang="de-CH" sz="4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CH" sz="4800" dirty="0" err="1">
                <a:solidFill>
                  <a:schemeClr val="bg1"/>
                </a:solidFill>
                <a:sym typeface="Wingdings" pitchFamily="2" charset="2"/>
              </a:rPr>
              <a:t>d’urgence</a:t>
            </a:r>
            <a:r>
              <a:rPr lang="de-CH" sz="4800" dirty="0">
                <a:solidFill>
                  <a:schemeClr val="bg1"/>
                </a:solidFill>
                <a:sym typeface="Wingdings" pitchFamily="2" charset="2"/>
              </a:rPr>
              <a:t> 144 et </a:t>
            </a:r>
            <a:r>
              <a:rPr lang="de-CH" sz="4800" dirty="0" err="1">
                <a:solidFill>
                  <a:schemeClr val="bg1"/>
                </a:solidFill>
                <a:sym typeface="Wingdings" pitchFamily="2" charset="2"/>
              </a:rPr>
              <a:t>prochaines</a:t>
            </a:r>
            <a:r>
              <a:rPr lang="de-CH" sz="4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CH" sz="4800" dirty="0" err="1">
                <a:solidFill>
                  <a:schemeClr val="bg1"/>
                </a:solidFill>
                <a:sym typeface="Wingdings" pitchFamily="2" charset="2"/>
              </a:rPr>
              <a:t>étapes</a:t>
            </a:r>
            <a:endParaRPr lang="de-CH" sz="4800" dirty="0">
              <a:solidFill>
                <a:schemeClr val="bg1"/>
              </a:solidFill>
              <a:sym typeface="Wingdings" pitchFamily="2" charset="2"/>
            </a:endParaRPr>
          </a:p>
          <a:p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35856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51B9DC9-A364-26D1-6700-00F059C39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588612">
            <a:off x="5163932" y="-4515585"/>
            <a:ext cx="14056135" cy="1061998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364EA85-807D-4015-35D2-5BDB13A64ABE}"/>
              </a:ext>
            </a:extLst>
          </p:cNvPr>
          <p:cNvSpPr txBox="1">
            <a:spLocks/>
          </p:cNvSpPr>
          <p:nvPr/>
        </p:nvSpPr>
        <p:spPr>
          <a:xfrm>
            <a:off x="740002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Alerter </a:t>
            </a:r>
            <a:r>
              <a:rPr lang="de-DE" sz="3200" dirty="0" err="1">
                <a:latin typeface="Arial" panose="020B0604020202020204" pitchFamily="34" charset="0"/>
              </a:rPr>
              <a:t>correctement</a:t>
            </a:r>
            <a:endParaRPr lang="de-DE" sz="3200" dirty="0">
              <a:latin typeface="Arial" panose="020B0604020202020204" pitchFamily="34" charset="0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AEE07E6-0D2F-D2DE-E534-6522BC239923}"/>
              </a:ext>
            </a:extLst>
          </p:cNvPr>
          <p:cNvSpPr txBox="1">
            <a:spLocks/>
          </p:cNvSpPr>
          <p:nvPr/>
        </p:nvSpPr>
        <p:spPr>
          <a:xfrm>
            <a:off x="2151107" y="1847621"/>
            <a:ext cx="3677796" cy="142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800" b="1" dirty="0" err="1">
                <a:latin typeface="Arial" panose="020B0604020202020204" pitchFamily="34" charset="0"/>
              </a:rPr>
              <a:t>Appeler</a:t>
            </a:r>
            <a:r>
              <a:rPr lang="de-CH" sz="1800" b="1" dirty="0"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latin typeface="Arial" panose="020B0604020202020204" pitchFamily="34" charset="0"/>
              </a:rPr>
              <a:t>les</a:t>
            </a:r>
            <a:r>
              <a:rPr lang="de-CH" sz="1800" b="1" dirty="0"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latin typeface="Arial" panose="020B0604020202020204" pitchFamily="34" charset="0"/>
              </a:rPr>
              <a:t>secours</a:t>
            </a:r>
            <a:r>
              <a:rPr lang="de-CH" sz="18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CH" dirty="0">
                <a:latin typeface="Arial" panose="020B0604020202020204" pitchFamily="34" charset="0"/>
              </a:rPr>
              <a:t>144 en Suisse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112 </a:t>
            </a: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pays</a:t>
            </a:r>
            <a:r>
              <a:rPr lang="de-CH" dirty="0">
                <a:latin typeface="Arial" panose="020B0604020202020204" pitchFamily="34" charset="0"/>
              </a:rPr>
              <a:t> de </a:t>
            </a:r>
            <a:r>
              <a:rPr lang="de-CH" dirty="0" err="1">
                <a:latin typeface="Arial" panose="020B0604020202020204" pitchFamily="34" charset="0"/>
              </a:rPr>
              <a:t>l’UE</a:t>
            </a:r>
            <a:endParaRPr lang="de-CH" dirty="0">
              <a:latin typeface="Arial" panose="020B060402020202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0293960-2167-655B-E9F6-48ACA44C3C8C}"/>
              </a:ext>
            </a:extLst>
          </p:cNvPr>
          <p:cNvGrpSpPr/>
          <p:nvPr/>
        </p:nvGrpSpPr>
        <p:grpSpPr>
          <a:xfrm>
            <a:off x="842067" y="1847621"/>
            <a:ext cx="1124594" cy="1124594"/>
            <a:chOff x="842066" y="2384373"/>
            <a:chExt cx="1124594" cy="11245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A6EDE15-B243-5A41-EE99-783A83D07B97}"/>
                </a:ext>
              </a:extLst>
            </p:cNvPr>
            <p:cNvSpPr/>
            <p:nvPr/>
          </p:nvSpPr>
          <p:spPr>
            <a:xfrm>
              <a:off x="842066" y="2384373"/>
              <a:ext cx="1124594" cy="11245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DE" sz="4400" dirty="0">
                <a:latin typeface="Arial" panose="020B0604020202020204" pitchFamily="34" charset="0"/>
              </a:endParaRPr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0602CDC8-34FD-5314-618B-EDBDCF897673}"/>
                </a:ext>
              </a:extLst>
            </p:cNvPr>
            <p:cNvSpPr txBox="1">
              <a:spLocks/>
            </p:cNvSpPr>
            <p:nvPr/>
          </p:nvSpPr>
          <p:spPr>
            <a:xfrm>
              <a:off x="934629" y="2634201"/>
              <a:ext cx="939467" cy="6249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i="0" kern="1200">
                  <a:solidFill>
                    <a:schemeClr val="accent1"/>
                  </a:solidFill>
                  <a:latin typeface="TheSerif E2s SemiBold" panose="020A0503050302020204" pitchFamily="18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sz="32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A9A6F603-A192-6D2C-F698-04FBBDB7A79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8D2D7C9-6B98-0DA6-8C83-D8E4897F82A5}"/>
              </a:ext>
            </a:extLst>
          </p:cNvPr>
          <p:cNvCxnSpPr/>
          <p:nvPr/>
        </p:nvCxnSpPr>
        <p:spPr>
          <a:xfrm>
            <a:off x="4830754" y="2043741"/>
            <a:ext cx="1699040" cy="0"/>
          </a:xfrm>
          <a:prstGeom prst="straightConnector1">
            <a:avLst/>
          </a:prstGeom>
          <a:ln w="19050">
            <a:solidFill>
              <a:srgbClr val="283583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29F3C29D-AC5E-36C9-B2E1-BA014B4544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18869" y="1759936"/>
            <a:ext cx="5620351" cy="397047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OÙ 		</a:t>
            </a:r>
            <a:r>
              <a:rPr lang="de-CH" b="0" dirty="0" err="1">
                <a:solidFill>
                  <a:schemeClr val="bg1"/>
                </a:solidFill>
              </a:rPr>
              <a:t>est-ce</a:t>
            </a:r>
            <a:r>
              <a:rPr lang="de-CH" b="0" dirty="0">
                <a:solidFill>
                  <a:schemeClr val="bg1"/>
                </a:solidFill>
              </a:rPr>
              <a:t>? </a:t>
            </a:r>
            <a:r>
              <a:rPr lang="de-DE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QUI		</a:t>
            </a:r>
            <a:r>
              <a:rPr lang="de-CH" b="0" dirty="0" err="1">
                <a:solidFill>
                  <a:schemeClr val="bg1"/>
                </a:solidFill>
              </a:rPr>
              <a:t>appelle</a:t>
            </a:r>
            <a:r>
              <a:rPr lang="de-CH" b="0" dirty="0">
                <a:solidFill>
                  <a:schemeClr val="bg1"/>
                </a:solidFill>
              </a:rPr>
              <a:t>? 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QUE		</a:t>
            </a:r>
            <a:r>
              <a:rPr lang="de-CH" b="0" dirty="0" err="1">
                <a:solidFill>
                  <a:schemeClr val="bg1"/>
                </a:solidFill>
              </a:rPr>
              <a:t>s’est-il</a:t>
            </a:r>
            <a:r>
              <a:rPr lang="de-CH" b="0" dirty="0">
                <a:solidFill>
                  <a:schemeClr val="bg1"/>
                </a:solidFill>
              </a:rPr>
              <a:t> passé?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QUAND		</a:t>
            </a:r>
            <a:r>
              <a:rPr lang="de-CH" b="0" dirty="0" err="1">
                <a:solidFill>
                  <a:schemeClr val="bg1"/>
                </a:solidFill>
              </a:rPr>
              <a:t>était-ce</a:t>
            </a:r>
            <a:r>
              <a:rPr lang="de-CH" b="0" dirty="0">
                <a:solidFill>
                  <a:schemeClr val="bg1"/>
                </a:solidFill>
              </a:rPr>
              <a:t>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COMBIEN	</a:t>
            </a:r>
            <a:r>
              <a:rPr lang="de-CH" b="0" dirty="0">
                <a:solidFill>
                  <a:schemeClr val="bg1"/>
                </a:solidFill>
              </a:rPr>
              <a:t>de </a:t>
            </a:r>
            <a:r>
              <a:rPr lang="de-CH" b="0" dirty="0" err="1">
                <a:solidFill>
                  <a:schemeClr val="bg1"/>
                </a:solidFill>
              </a:rPr>
              <a:t>patients</a:t>
            </a:r>
            <a:r>
              <a:rPr lang="de-CH" b="0" dirty="0">
                <a:solidFill>
                  <a:schemeClr val="bg1"/>
                </a:solidFill>
              </a:rPr>
              <a:t>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ET ENCORE	</a:t>
            </a:r>
            <a:r>
              <a:rPr lang="de-CH" b="0" dirty="0" err="1">
                <a:solidFill>
                  <a:schemeClr val="bg1"/>
                </a:solidFill>
              </a:rPr>
              <a:t>circonstances</a:t>
            </a:r>
            <a:r>
              <a:rPr lang="de-CH" b="0" dirty="0">
                <a:solidFill>
                  <a:schemeClr val="bg1"/>
                </a:solidFill>
              </a:rPr>
              <a:t> </a:t>
            </a:r>
            <a:r>
              <a:rPr lang="de-CH" b="0" dirty="0" err="1">
                <a:solidFill>
                  <a:schemeClr val="bg1"/>
                </a:solidFill>
              </a:rPr>
              <a:t>spéciales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0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51B9DC9-A364-26D1-6700-00F059C39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721071" y="-4764967"/>
            <a:ext cx="14056135" cy="1061998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364EA85-807D-4015-35D2-5BDB13A64ABE}"/>
              </a:ext>
            </a:extLst>
          </p:cNvPr>
          <p:cNvSpPr txBox="1">
            <a:spLocks/>
          </p:cNvSpPr>
          <p:nvPr/>
        </p:nvSpPr>
        <p:spPr>
          <a:xfrm>
            <a:off x="740002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Alerter </a:t>
            </a:r>
            <a:r>
              <a:rPr lang="de-DE" sz="3200" dirty="0" err="1">
                <a:latin typeface="Arial" panose="020B0604020202020204" pitchFamily="34" charset="0"/>
              </a:rPr>
              <a:t>correctement</a:t>
            </a:r>
            <a:endParaRPr lang="de-DE" sz="3200" dirty="0">
              <a:latin typeface="Arial" panose="020B060402020202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0293960-2167-655B-E9F6-48ACA44C3C8C}"/>
              </a:ext>
            </a:extLst>
          </p:cNvPr>
          <p:cNvGrpSpPr/>
          <p:nvPr/>
        </p:nvGrpSpPr>
        <p:grpSpPr>
          <a:xfrm>
            <a:off x="842067" y="1847621"/>
            <a:ext cx="1124594" cy="1124594"/>
            <a:chOff x="842066" y="2384373"/>
            <a:chExt cx="1124594" cy="11245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A6EDE15-B243-5A41-EE99-783A83D07B97}"/>
                </a:ext>
              </a:extLst>
            </p:cNvPr>
            <p:cNvSpPr/>
            <p:nvPr/>
          </p:nvSpPr>
          <p:spPr>
            <a:xfrm>
              <a:off x="842066" y="2384373"/>
              <a:ext cx="1124594" cy="11245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DE" sz="4400" dirty="0">
                <a:latin typeface="Arial" panose="020B0604020202020204" pitchFamily="34" charset="0"/>
              </a:endParaRPr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0602CDC8-34FD-5314-618B-EDBDCF897673}"/>
                </a:ext>
              </a:extLst>
            </p:cNvPr>
            <p:cNvSpPr txBox="1">
              <a:spLocks/>
            </p:cNvSpPr>
            <p:nvPr/>
          </p:nvSpPr>
          <p:spPr>
            <a:xfrm>
              <a:off x="934629" y="2634201"/>
              <a:ext cx="939467" cy="6249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i="0" kern="1200">
                  <a:solidFill>
                    <a:schemeClr val="accent1"/>
                  </a:solidFill>
                  <a:latin typeface="TheSerif E2s SemiBold" panose="020A0503050302020204" pitchFamily="18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A9A6F603-A192-6D2C-F698-04FBBDB7A79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29F3C29D-AC5E-36C9-B2E1-BA014B4544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32002" y="1759937"/>
            <a:ext cx="5620351" cy="397047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OÙ 		</a:t>
            </a:r>
            <a:r>
              <a:rPr lang="de-CH" b="0" dirty="0" err="1">
                <a:solidFill>
                  <a:schemeClr val="bg1"/>
                </a:solidFill>
              </a:rPr>
              <a:t>est-ce</a:t>
            </a:r>
            <a:r>
              <a:rPr lang="de-CH" b="0" dirty="0">
                <a:solidFill>
                  <a:schemeClr val="bg1"/>
                </a:solidFill>
              </a:rPr>
              <a:t>? </a:t>
            </a:r>
            <a:r>
              <a:rPr lang="de-DE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QUI		</a:t>
            </a:r>
            <a:r>
              <a:rPr lang="de-CH" b="0" dirty="0" err="1">
                <a:solidFill>
                  <a:schemeClr val="bg1"/>
                </a:solidFill>
              </a:rPr>
              <a:t>appelle</a:t>
            </a:r>
            <a:r>
              <a:rPr lang="de-CH" b="0" dirty="0">
                <a:solidFill>
                  <a:schemeClr val="bg1"/>
                </a:solidFill>
              </a:rPr>
              <a:t>? 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QUE		</a:t>
            </a:r>
            <a:r>
              <a:rPr lang="de-CH" b="0" dirty="0" err="1">
                <a:solidFill>
                  <a:schemeClr val="bg1"/>
                </a:solidFill>
              </a:rPr>
              <a:t>s’est-il</a:t>
            </a:r>
            <a:r>
              <a:rPr lang="de-CH" b="0" dirty="0">
                <a:solidFill>
                  <a:schemeClr val="bg1"/>
                </a:solidFill>
              </a:rPr>
              <a:t> passé?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QUAND		</a:t>
            </a:r>
            <a:r>
              <a:rPr lang="de-CH" b="0" dirty="0" err="1">
                <a:solidFill>
                  <a:schemeClr val="bg1"/>
                </a:solidFill>
              </a:rPr>
              <a:t>était-ce</a:t>
            </a:r>
            <a:r>
              <a:rPr lang="de-CH" b="0" dirty="0">
                <a:solidFill>
                  <a:schemeClr val="bg1"/>
                </a:solidFill>
              </a:rPr>
              <a:t>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COMBIEN	</a:t>
            </a:r>
            <a:r>
              <a:rPr lang="de-CH" b="0" dirty="0">
                <a:solidFill>
                  <a:schemeClr val="bg1"/>
                </a:solidFill>
              </a:rPr>
              <a:t>de </a:t>
            </a:r>
            <a:r>
              <a:rPr lang="de-CH" b="0" dirty="0" err="1">
                <a:solidFill>
                  <a:schemeClr val="bg1"/>
                </a:solidFill>
              </a:rPr>
              <a:t>patients</a:t>
            </a:r>
            <a:r>
              <a:rPr lang="de-CH" b="0" dirty="0">
                <a:solidFill>
                  <a:schemeClr val="bg1"/>
                </a:solidFill>
              </a:rPr>
              <a:t>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ET ENCORE	</a:t>
            </a:r>
            <a:r>
              <a:rPr lang="de-CH" b="0" dirty="0" err="1">
                <a:solidFill>
                  <a:schemeClr val="bg1"/>
                </a:solidFill>
              </a:rPr>
              <a:t>circonstances</a:t>
            </a:r>
            <a:r>
              <a:rPr lang="de-CH" b="0" dirty="0">
                <a:solidFill>
                  <a:schemeClr val="bg1"/>
                </a:solidFill>
              </a:rPr>
              <a:t> </a:t>
            </a:r>
            <a:r>
              <a:rPr lang="de-CH" b="0" dirty="0" err="1">
                <a:solidFill>
                  <a:schemeClr val="bg1"/>
                </a:solidFill>
              </a:rPr>
              <a:t>spéciales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21843FF-1DEF-6369-3842-4C52F405244C}"/>
              </a:ext>
            </a:extLst>
          </p:cNvPr>
          <p:cNvGrpSpPr/>
          <p:nvPr/>
        </p:nvGrpSpPr>
        <p:grpSpPr>
          <a:xfrm>
            <a:off x="842067" y="3321819"/>
            <a:ext cx="4986836" cy="1124594"/>
            <a:chOff x="842067" y="3321819"/>
            <a:chExt cx="4986836" cy="1124594"/>
          </a:xfrm>
        </p:grpSpPr>
        <p:sp>
          <p:nvSpPr>
            <p:cNvPr id="3" name="Textplatzhalter 2">
              <a:extLst>
                <a:ext uri="{FF2B5EF4-FFF2-40B4-BE49-F238E27FC236}">
                  <a16:creationId xmlns:a16="http://schemas.microsoft.com/office/drawing/2014/main" id="{D3625DA4-E1DC-D5F6-73A1-90F7E8E04C75}"/>
                </a:ext>
              </a:extLst>
            </p:cNvPr>
            <p:cNvSpPr txBox="1">
              <a:spLocks/>
            </p:cNvSpPr>
            <p:nvPr/>
          </p:nvSpPr>
          <p:spPr>
            <a:xfrm>
              <a:off x="2151107" y="3587585"/>
              <a:ext cx="3677796" cy="8588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1920"/>
                </a:lnSpc>
                <a:spcBef>
                  <a:spcPts val="1000"/>
                </a:spcBef>
                <a:buFontTx/>
                <a:buNone/>
                <a:defRPr sz="1600" kern="1200">
                  <a:solidFill>
                    <a:schemeClr val="accent2"/>
                  </a:solidFill>
                  <a:latin typeface="Frutiger LT 95 UltraBlack" panose="020B0904040504030204" pitchFamily="34" charset="0"/>
                  <a:ea typeface="+mn-ea"/>
                  <a:cs typeface="+mn-cs"/>
                </a:defRPr>
              </a:lvl1pPr>
              <a:lvl2pPr marL="6350" indent="0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Tx/>
                <a:buNone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2pPr>
              <a:lvl3pPr marL="355600" indent="-17462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3pPr>
              <a:lvl4pPr marL="536575" indent="-18097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4pPr>
              <a:lvl5pPr marL="711200" indent="-17462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800" b="1" dirty="0" err="1">
                  <a:latin typeface="Arial" panose="020B0604020202020204" pitchFamily="34" charset="0"/>
                </a:rPr>
                <a:t>Commencer</a:t>
              </a:r>
              <a:r>
                <a:rPr lang="de-CH" sz="1800" b="1" dirty="0">
                  <a:latin typeface="Arial" panose="020B0604020202020204" pitchFamily="34" charset="0"/>
                </a:rPr>
                <a:t> le </a:t>
              </a:r>
              <a:r>
                <a:rPr lang="de-CH" sz="1800" b="1" dirty="0" err="1">
                  <a:latin typeface="Arial" panose="020B0604020202020204" pitchFamily="34" charset="0"/>
                </a:rPr>
                <a:t>massage</a:t>
              </a:r>
              <a:r>
                <a:rPr lang="de-CH" sz="1800" b="1" dirty="0">
                  <a:latin typeface="Arial" panose="020B0604020202020204" pitchFamily="34" charset="0"/>
                </a:rPr>
                <a:t> </a:t>
              </a:r>
              <a:r>
                <a:rPr lang="de-CH" sz="1800" b="1" dirty="0" err="1">
                  <a:latin typeface="Arial" panose="020B0604020202020204" pitchFamily="34" charset="0"/>
                </a:rPr>
                <a:t>cardiaque</a:t>
              </a:r>
              <a:endParaRPr lang="de-CH" sz="1800" b="1" dirty="0">
                <a:latin typeface="Arial" panose="020B0604020202020204" pitchFamily="34" charset="0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19AAEA68-5A89-8B50-55D8-82D5755D6635}"/>
                </a:ext>
              </a:extLst>
            </p:cNvPr>
            <p:cNvGrpSpPr/>
            <p:nvPr/>
          </p:nvGrpSpPr>
          <p:grpSpPr>
            <a:xfrm>
              <a:off x="842067" y="3321819"/>
              <a:ext cx="1124594" cy="1124594"/>
              <a:chOff x="842067" y="3901314"/>
              <a:chExt cx="1124594" cy="11245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B49C826-AB4C-6D9E-2A45-EA78164F1F99}"/>
                  </a:ext>
                </a:extLst>
              </p:cNvPr>
              <p:cNvSpPr/>
              <p:nvPr/>
            </p:nvSpPr>
            <p:spPr>
              <a:xfrm>
                <a:off x="842067" y="3901314"/>
                <a:ext cx="1124594" cy="112459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4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Titel 1">
                <a:extLst>
                  <a:ext uri="{FF2B5EF4-FFF2-40B4-BE49-F238E27FC236}">
                    <a16:creationId xmlns:a16="http://schemas.microsoft.com/office/drawing/2014/main" id="{490AB30B-956C-BC3B-23A2-1D442B61A1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4629" y="4134423"/>
                <a:ext cx="939467" cy="62493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200" b="1" i="0" kern="1200">
                    <a:solidFill>
                      <a:schemeClr val="accent1"/>
                    </a:solidFill>
                    <a:latin typeface="TheSerif E2s SemiBold" panose="020A0503050302020204" pitchFamily="18" charset="77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de-DE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84AA2F8-51ED-668F-D1A8-AAA30E7A1F2E}"/>
              </a:ext>
            </a:extLst>
          </p:cNvPr>
          <p:cNvGrpSpPr/>
          <p:nvPr/>
        </p:nvGrpSpPr>
        <p:grpSpPr>
          <a:xfrm>
            <a:off x="842067" y="4759494"/>
            <a:ext cx="4944822" cy="1124594"/>
            <a:chOff x="842067" y="4759494"/>
            <a:chExt cx="4944822" cy="1124594"/>
          </a:xfrm>
        </p:grpSpPr>
        <p:sp>
          <p:nvSpPr>
            <p:cNvPr id="12" name="Textplatzhalter 2">
              <a:extLst>
                <a:ext uri="{FF2B5EF4-FFF2-40B4-BE49-F238E27FC236}">
                  <a16:creationId xmlns:a16="http://schemas.microsoft.com/office/drawing/2014/main" id="{4853402D-4DDF-7AB3-F894-2AE5E13A26B6}"/>
                </a:ext>
              </a:extLst>
            </p:cNvPr>
            <p:cNvSpPr txBox="1">
              <a:spLocks/>
            </p:cNvSpPr>
            <p:nvPr/>
          </p:nvSpPr>
          <p:spPr>
            <a:xfrm>
              <a:off x="2109093" y="5184662"/>
              <a:ext cx="3677796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ts val="1920"/>
                </a:lnSpc>
                <a:spcBef>
                  <a:spcPts val="1000"/>
                </a:spcBef>
                <a:buFontTx/>
                <a:buNone/>
                <a:defRPr sz="1600" kern="1200">
                  <a:solidFill>
                    <a:schemeClr val="accent2"/>
                  </a:solidFill>
                  <a:latin typeface="Frutiger LT 95 UltraBlack" panose="020B0904040504030204" pitchFamily="34" charset="0"/>
                  <a:ea typeface="+mn-ea"/>
                  <a:cs typeface="+mn-cs"/>
                </a:defRPr>
              </a:lvl1pPr>
              <a:lvl2pPr marL="6350" indent="0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Tx/>
                <a:buNone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2pPr>
              <a:lvl3pPr marL="355600" indent="-17462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3pPr>
              <a:lvl4pPr marL="536575" indent="-18097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4pPr>
              <a:lvl5pPr marL="711200" indent="-17462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800" b="1" dirty="0">
                  <a:latin typeface="Arial" panose="020B0604020202020204" pitchFamily="34" charset="0"/>
                </a:rPr>
                <a:t>Faire </a:t>
              </a:r>
              <a:r>
                <a:rPr lang="de-CH" sz="1800" b="1" dirty="0" err="1">
                  <a:latin typeface="Arial" panose="020B0604020202020204" pitchFamily="34" charset="0"/>
                </a:rPr>
                <a:t>chercher</a:t>
              </a:r>
              <a:r>
                <a:rPr lang="de-CH" sz="1800" b="1" dirty="0">
                  <a:latin typeface="Arial" panose="020B0604020202020204" pitchFamily="34" charset="0"/>
                </a:rPr>
                <a:t> </a:t>
              </a:r>
              <a:r>
                <a:rPr lang="de-CH" sz="1800" b="1" dirty="0" err="1">
                  <a:latin typeface="Arial" panose="020B0604020202020204" pitchFamily="34" charset="0"/>
                </a:rPr>
                <a:t>un</a:t>
              </a:r>
              <a:r>
                <a:rPr lang="de-CH" sz="1800" b="1" dirty="0">
                  <a:latin typeface="Arial" panose="020B0604020202020204" pitchFamily="34" charset="0"/>
                </a:rPr>
                <a:t> </a:t>
              </a:r>
              <a:r>
                <a:rPr lang="de-CH" sz="1800" b="1" dirty="0" err="1">
                  <a:latin typeface="Arial" panose="020B0604020202020204" pitchFamily="34" charset="0"/>
                </a:rPr>
                <a:t>défibrillateur</a:t>
              </a:r>
              <a:endParaRPr lang="de-CH" sz="1800" b="1" dirty="0">
                <a:latin typeface="Arial" panose="020B0604020202020204" pitchFamily="34" charset="0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EDCFA1C-9357-4AD9-72FF-AF8E91AD85F0}"/>
                </a:ext>
              </a:extLst>
            </p:cNvPr>
            <p:cNvGrpSpPr/>
            <p:nvPr/>
          </p:nvGrpSpPr>
          <p:grpSpPr>
            <a:xfrm>
              <a:off x="842067" y="4759494"/>
              <a:ext cx="1124594" cy="1124594"/>
              <a:chOff x="842067" y="3901314"/>
              <a:chExt cx="1124594" cy="112459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7A5940A-34C7-82AA-61DF-DE97FE3A9865}"/>
                  </a:ext>
                </a:extLst>
              </p:cNvPr>
              <p:cNvSpPr/>
              <p:nvPr/>
            </p:nvSpPr>
            <p:spPr>
              <a:xfrm>
                <a:off x="842067" y="3901314"/>
                <a:ext cx="1124594" cy="112459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4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Titel 1">
                <a:extLst>
                  <a:ext uri="{FF2B5EF4-FFF2-40B4-BE49-F238E27FC236}">
                    <a16:creationId xmlns:a16="http://schemas.microsoft.com/office/drawing/2014/main" id="{F6190634-C120-DC51-8E79-0E4060E514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4629" y="4095923"/>
                <a:ext cx="939467" cy="62493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200" b="1" i="0" kern="1200">
                    <a:solidFill>
                      <a:schemeClr val="accent1"/>
                    </a:solidFill>
                    <a:latin typeface="TheSerif E2s SemiBold" panose="020A0503050302020204" pitchFamily="18" charset="77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de-DE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3AEEB9A6-9DD0-2E8E-3AD1-9E38B65CD2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879083" y="-7734541"/>
            <a:ext cx="12884398" cy="9734686"/>
          </a:xfrm>
          <a:prstGeom prst="rect">
            <a:avLst/>
          </a:prstGeom>
        </p:spPr>
      </p:pic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8B1B163-2120-2624-1CF8-A2116D0F5960}"/>
              </a:ext>
            </a:extLst>
          </p:cNvPr>
          <p:cNvSpPr txBox="1">
            <a:spLocks/>
          </p:cNvSpPr>
          <p:nvPr/>
        </p:nvSpPr>
        <p:spPr>
          <a:xfrm>
            <a:off x="2151107" y="1847621"/>
            <a:ext cx="3677796" cy="142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800" b="1" dirty="0" err="1">
                <a:latin typeface="Arial" panose="020B0604020202020204" pitchFamily="34" charset="0"/>
              </a:rPr>
              <a:t>Appeler</a:t>
            </a:r>
            <a:r>
              <a:rPr lang="de-CH" sz="1800" b="1" dirty="0"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latin typeface="Arial" panose="020B0604020202020204" pitchFamily="34" charset="0"/>
              </a:rPr>
              <a:t>les</a:t>
            </a:r>
            <a:r>
              <a:rPr lang="de-CH" sz="1800" b="1" dirty="0">
                <a:latin typeface="Arial" panose="020B0604020202020204" pitchFamily="34" charset="0"/>
              </a:rPr>
              <a:t> </a:t>
            </a:r>
            <a:r>
              <a:rPr lang="de-CH" sz="1800" b="1" dirty="0" err="1">
                <a:latin typeface="Arial" panose="020B0604020202020204" pitchFamily="34" charset="0"/>
              </a:rPr>
              <a:t>secours</a:t>
            </a:r>
            <a:r>
              <a:rPr lang="de-CH" sz="18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CH" dirty="0">
                <a:latin typeface="Arial" panose="020B0604020202020204" pitchFamily="34" charset="0"/>
              </a:rPr>
              <a:t>144 en Suisse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112 </a:t>
            </a:r>
            <a:r>
              <a:rPr lang="de-CH" dirty="0" err="1">
                <a:latin typeface="Arial" panose="020B0604020202020204" pitchFamily="34" charset="0"/>
              </a:rPr>
              <a:t>dans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les</a:t>
            </a:r>
            <a:r>
              <a:rPr lang="de-CH" dirty="0">
                <a:latin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</a:rPr>
              <a:t>pays</a:t>
            </a:r>
            <a:r>
              <a:rPr lang="de-CH" dirty="0">
                <a:latin typeface="Arial" panose="020B0604020202020204" pitchFamily="34" charset="0"/>
              </a:rPr>
              <a:t> de </a:t>
            </a:r>
            <a:r>
              <a:rPr lang="de-CH" dirty="0" err="1">
                <a:latin typeface="Arial" panose="020B0604020202020204" pitchFamily="34" charset="0"/>
              </a:rPr>
              <a:t>l’UE</a:t>
            </a:r>
            <a:endParaRPr lang="de-CH" dirty="0">
              <a:latin typeface="Arial" panose="020B0604020202020204" pitchFamily="34" charset="0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A3DCCC8E-C4C9-E837-4231-6B3434E0BE4C}"/>
              </a:ext>
            </a:extLst>
          </p:cNvPr>
          <p:cNvCxnSpPr/>
          <p:nvPr/>
        </p:nvCxnSpPr>
        <p:spPr>
          <a:xfrm>
            <a:off x="4830754" y="2043741"/>
            <a:ext cx="1699040" cy="0"/>
          </a:xfrm>
          <a:prstGeom prst="straightConnector1">
            <a:avLst/>
          </a:prstGeom>
          <a:ln w="19050">
            <a:solidFill>
              <a:srgbClr val="283583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501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025"/>
            <a:ext cx="5071946" cy="1214912"/>
          </a:xfrm>
        </p:spPr>
        <p:txBody>
          <a:bodyPr/>
          <a:lstStyle/>
          <a:p>
            <a:r>
              <a:rPr lang="de-CH" sz="3200" b="1" dirty="0">
                <a:solidFill>
                  <a:schemeClr val="accent1"/>
                </a:solidFill>
              </a:rPr>
              <a:t>Comment </a:t>
            </a:r>
            <a:r>
              <a:rPr lang="de-CH" sz="3200" b="1" dirty="0" err="1">
                <a:solidFill>
                  <a:schemeClr val="accent1"/>
                </a:solidFill>
              </a:rPr>
              <a:t>fonctionnent</a:t>
            </a:r>
            <a:r>
              <a:rPr lang="de-CH" sz="3200" b="1" dirty="0">
                <a:solidFill>
                  <a:schemeClr val="accent1"/>
                </a:solidFill>
              </a:rPr>
              <a:t> le </a:t>
            </a:r>
            <a:r>
              <a:rPr lang="de-CH" sz="3200" b="1" dirty="0" err="1">
                <a:solidFill>
                  <a:schemeClr val="accent1"/>
                </a:solidFill>
              </a:rPr>
              <a:t>cœur</a:t>
            </a:r>
            <a:r>
              <a:rPr lang="de-CH" sz="3200" b="1" dirty="0">
                <a:solidFill>
                  <a:schemeClr val="accent1"/>
                </a:solidFill>
              </a:rPr>
              <a:t> et la </a:t>
            </a:r>
            <a:r>
              <a:rPr lang="de-CH" sz="3200" b="1" dirty="0" err="1">
                <a:solidFill>
                  <a:schemeClr val="accent1"/>
                </a:solidFill>
              </a:rPr>
              <a:t>circulation</a:t>
            </a:r>
            <a:br>
              <a:rPr lang="de-CH" sz="3200" b="1" dirty="0">
                <a:solidFill>
                  <a:schemeClr val="accent1"/>
                </a:solidFill>
              </a:rPr>
            </a:br>
            <a:r>
              <a:rPr lang="de-CH" sz="3200" b="1" dirty="0" err="1">
                <a:solidFill>
                  <a:schemeClr val="accent1"/>
                </a:solidFill>
              </a:rPr>
              <a:t>sanguine</a:t>
            </a:r>
            <a:r>
              <a:rPr lang="de-CH" sz="3200" b="1" dirty="0">
                <a:solidFill>
                  <a:schemeClr val="accent1"/>
                </a:solidFill>
              </a:rPr>
              <a:t>?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0A5C03-1766-F062-663B-A036656C8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14784">
            <a:off x="4353285" y="2906325"/>
            <a:ext cx="9264801" cy="69999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BB096D-7839-35B4-727F-A8908D2632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379618" y="-3731831"/>
            <a:ext cx="9775130" cy="738550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525023" cy="3970473"/>
          </a:xfrm>
        </p:spPr>
        <p:txBody>
          <a:bodyPr>
            <a:normAutofit/>
          </a:bodyPr>
          <a:lstStyle/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Le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cœur</a:t>
            </a:r>
            <a:endParaRPr lang="de-CH" sz="1800" b="1" dirty="0">
              <a:solidFill>
                <a:schemeClr val="accent2"/>
              </a:solidFill>
              <a:sym typeface="Wingdings" pitchFamily="2" charset="2"/>
            </a:endParaRP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sz="1600" b="0" dirty="0"/>
              <a:t>se situe </a:t>
            </a:r>
            <a:r>
              <a:rPr lang="fr-CH" sz="1600" dirty="0"/>
              <a:t>légèrement à gauche</a:t>
            </a:r>
            <a:br>
              <a:rPr lang="fr-CH" sz="1600" dirty="0"/>
            </a:br>
            <a:r>
              <a:rPr lang="fr-CH" sz="1600" dirty="0"/>
              <a:t>en avant dans la poitrine,</a:t>
            </a:r>
            <a:endParaRPr lang="de-CH" dirty="0">
              <a:solidFill>
                <a:schemeClr val="accent2"/>
              </a:solidFill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sz="1600" b="0" dirty="0"/>
              <a:t>est environ </a:t>
            </a:r>
            <a:r>
              <a:rPr lang="fr-CH" sz="1600" dirty="0"/>
              <a:t>gros comme le poing,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sz="1600" dirty="0"/>
              <a:t>pèse 300 – 350 g </a:t>
            </a:r>
            <a:r>
              <a:rPr lang="fr-CH" sz="1600" b="0" dirty="0"/>
              <a:t>chez les adultes</a:t>
            </a:r>
            <a:br>
              <a:rPr lang="de-CH" b="0" dirty="0"/>
            </a:br>
            <a:r>
              <a:rPr lang="de-CH" b="0" dirty="0">
                <a:solidFill>
                  <a:schemeClr val="accent2"/>
                </a:solidFill>
              </a:rPr>
              <a:t>(</a:t>
            </a:r>
            <a:r>
              <a:rPr lang="fr-CH" sz="1600" b="0" dirty="0"/>
              <a:t>jusqu’à 500 g chez les sportifs d’endurance</a:t>
            </a:r>
            <a:r>
              <a:rPr lang="de-CH" b="0" dirty="0">
                <a:solidFill>
                  <a:schemeClr val="accent2"/>
                </a:solidFill>
              </a:rPr>
              <a:t>).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sz="1600" b="0" dirty="0"/>
              <a:t>bat normalement</a:t>
            </a:r>
            <a:r>
              <a:rPr lang="fr-CH" sz="1600" dirty="0"/>
              <a:t> 50 – 90 fois/minute </a:t>
            </a:r>
            <a:r>
              <a:rPr lang="fr-CH" sz="1600" b="0" dirty="0"/>
              <a:t>et pompe</a:t>
            </a:r>
            <a:br>
              <a:rPr lang="fr-CH" sz="1600" b="0" dirty="0"/>
            </a:br>
            <a:r>
              <a:rPr lang="fr-CH" sz="1600" b="0" dirty="0"/>
              <a:t>environ</a:t>
            </a:r>
            <a:r>
              <a:rPr lang="fr-CH" sz="1600" dirty="0"/>
              <a:t> 70 ml de sang </a:t>
            </a:r>
            <a:r>
              <a:rPr lang="fr-CH" sz="1600" b="0" dirty="0"/>
              <a:t>dans ton corps à</a:t>
            </a:r>
            <a:br>
              <a:rPr lang="fr-CH" sz="1600" b="0" dirty="0"/>
            </a:br>
            <a:r>
              <a:rPr lang="fr-CH" sz="1600" b="0" dirty="0"/>
              <a:t>chaque battement.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C34B01-7E26-964B-2024-EF6317081E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6617572" y="-2082692"/>
            <a:ext cx="4736228" cy="10745480"/>
          </a:xfrm>
          <a:prstGeom prst="rect">
            <a:avLst/>
          </a:prstGeom>
        </p:spPr>
      </p:pic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8270013-4302-DE99-6A85-52006A114E0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52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FA522B5-8BC6-67E5-4E77-C81607589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2920098" y="1923753"/>
            <a:ext cx="14798766" cy="111810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EB7934-CB11-BD88-5710-DCD63B0286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5467221" y="-6311999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18B1D7F-6314-9338-E30C-9CA1BFC98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186" y="-1699993"/>
            <a:ext cx="10758355" cy="1088106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F42C6C-7619-5467-C555-01249BF09B50}"/>
              </a:ext>
            </a:extLst>
          </p:cNvPr>
          <p:cNvSpPr txBox="1"/>
          <p:nvPr/>
        </p:nvSpPr>
        <p:spPr>
          <a:xfrm>
            <a:off x="1090245" y="2428843"/>
            <a:ext cx="10152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Après ton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appel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, la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centrale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d’appels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sanitaires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urgents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reste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en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contact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avec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   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toi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et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t’aide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à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pratiquer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les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premiers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  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secours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jusqu’à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l’arrivée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 de 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l’ambulance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.</a:t>
            </a: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7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5D2AEE6-B325-EB44-5CBA-821EED54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0555"/>
            <a:ext cx="12192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9D8A872-F7AE-3980-F1EF-B24B875CC7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41828">
            <a:off x="3011943" y="2196831"/>
            <a:ext cx="14798766" cy="111810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C401B54-0D6C-1FEA-B714-19BC0EC85F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365326">
            <a:off x="-6557081" y="-6494561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8B340C5-6440-E709-7082-BE8CEEAC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Mesures</a:t>
            </a:r>
            <a:r>
              <a:rPr lang="de-DE" sz="3200" dirty="0"/>
              <a:t> vitales à </a:t>
            </a:r>
            <a:r>
              <a:rPr lang="de-DE" sz="3200" dirty="0" err="1"/>
              <a:t>accomplir</a:t>
            </a:r>
            <a:endParaRPr lang="de-DE" sz="3200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D979C8B-5C57-673A-A67D-A2BFC1361E2C}"/>
              </a:ext>
            </a:extLst>
          </p:cNvPr>
          <p:cNvGrpSpPr/>
          <p:nvPr/>
        </p:nvGrpSpPr>
        <p:grpSpPr>
          <a:xfrm>
            <a:off x="-12792745" y="-6156766"/>
            <a:ext cx="13217027" cy="17493469"/>
            <a:chOff x="-12792745" y="-6156766"/>
            <a:chExt cx="13217027" cy="1749346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EB372EE-7CFE-7D5D-945E-5290C94E1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978820">
              <a:off x="-14930966" y="-4018545"/>
              <a:ext cx="17493469" cy="13217027"/>
            </a:xfrm>
            <a:prstGeom prst="rect">
              <a:avLst/>
            </a:prstGeom>
          </p:spPr>
        </p:pic>
        <p:pic>
          <p:nvPicPr>
            <p:cNvPr id="13" name="Grafik 12" descr="Reanimation Silhouette">
              <a:extLst>
                <a:ext uri="{FF2B5EF4-FFF2-40B4-BE49-F238E27FC236}">
                  <a16:creationId xmlns:a16="http://schemas.microsoft.com/office/drawing/2014/main" id="{91605E6D-748C-6810-37D3-F75F1F01D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346032" y="1759937"/>
              <a:ext cx="3802970" cy="3802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288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CCFD9-FA4E-17D6-B2CC-9763D67E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Massage </a:t>
            </a:r>
            <a:r>
              <a:rPr lang="de-DE" sz="3200" dirty="0" err="1"/>
              <a:t>cardiaque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33C460-6E5B-11A2-8ED0-B7DC48B28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dirty="0"/>
              <a:t>Si le </a:t>
            </a:r>
            <a:r>
              <a:rPr lang="de-DE" sz="1800" dirty="0" err="1"/>
              <a:t>patient</a:t>
            </a:r>
            <a:r>
              <a:rPr lang="de-DE" sz="1800" dirty="0"/>
              <a:t> ne </a:t>
            </a:r>
            <a:r>
              <a:rPr lang="de-DE" sz="1800" dirty="0" err="1"/>
              <a:t>respire</a:t>
            </a:r>
            <a:r>
              <a:rPr lang="de-DE" sz="1800" dirty="0"/>
              <a:t> </a:t>
            </a:r>
            <a:r>
              <a:rPr lang="de-DE" sz="1800" dirty="0" err="1"/>
              <a:t>pas</a:t>
            </a:r>
            <a:r>
              <a:rPr lang="de-DE" sz="1800" dirty="0"/>
              <a:t>, </a:t>
            </a:r>
            <a:r>
              <a:rPr lang="de-DE" sz="1800" dirty="0" err="1"/>
              <a:t>commencer</a:t>
            </a:r>
            <a:r>
              <a:rPr lang="de-DE" sz="1800" dirty="0"/>
              <a:t> </a:t>
            </a:r>
            <a:r>
              <a:rPr lang="de-DE" sz="1800" dirty="0" err="1"/>
              <a:t>immédiatement</a:t>
            </a:r>
            <a:r>
              <a:rPr lang="de-DE" sz="1800" dirty="0"/>
              <a:t> le </a:t>
            </a:r>
            <a:r>
              <a:rPr lang="de-DE" sz="1800" dirty="0" err="1"/>
              <a:t>massage</a:t>
            </a:r>
            <a:r>
              <a:rPr lang="de-DE" sz="1800" dirty="0"/>
              <a:t> </a:t>
            </a:r>
            <a:r>
              <a:rPr lang="de-DE" sz="1800" dirty="0" err="1"/>
              <a:t>cardiaque</a:t>
            </a:r>
            <a:r>
              <a:rPr lang="de-DE" sz="1800" dirty="0"/>
              <a:t>!</a:t>
            </a:r>
          </a:p>
          <a:p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100 – 120 compressions/minute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5 – 6 cm de profondeur </a:t>
            </a:r>
            <a:r>
              <a:rPr lang="fr-CH" b="0" dirty="0"/>
              <a:t>pour les adultes </a:t>
            </a:r>
            <a:br>
              <a:rPr lang="fr-CH" b="0" dirty="0"/>
            </a:br>
            <a:r>
              <a:rPr lang="fr-CH" b="0" dirty="0"/>
              <a:t>(au moins 1/3 du diamètre de la cage thoracique pour les enfants)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Complètement libérer </a:t>
            </a:r>
            <a:r>
              <a:rPr lang="fr-CH" b="0" dirty="0"/>
              <a:t>le thorax après chaque pression (compression)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dirty="0"/>
              <a:t>Plusieurs personnes peuvent se relayer </a:t>
            </a:r>
            <a:r>
              <a:rPr lang="fr-CH" dirty="0"/>
              <a:t>sans interruption</a:t>
            </a:r>
            <a:r>
              <a:rPr lang="fr-CH" b="0" dirty="0"/>
              <a:t> au massage cardiaque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0" dirty="0"/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6C59F5D-333D-D900-9658-9483281B831B}"/>
              </a:ext>
            </a:extLst>
          </p:cNvPr>
          <p:cNvGrpSpPr/>
          <p:nvPr/>
        </p:nvGrpSpPr>
        <p:grpSpPr>
          <a:xfrm>
            <a:off x="-6608513" y="-6156766"/>
            <a:ext cx="13217027" cy="17493469"/>
            <a:chOff x="-6608513" y="-6156766"/>
            <a:chExt cx="13217027" cy="174934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0BF95AE-95D8-8C8F-3372-5DE9AAC3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978820">
              <a:off x="-8746734" y="-4018545"/>
              <a:ext cx="17493469" cy="13217027"/>
            </a:xfrm>
            <a:prstGeom prst="rect">
              <a:avLst/>
            </a:prstGeom>
          </p:spPr>
        </p:pic>
        <p:pic>
          <p:nvPicPr>
            <p:cNvPr id="109" name="Grafik 108" descr="Reanimation Silhouette">
              <a:extLst>
                <a:ext uri="{FF2B5EF4-FFF2-40B4-BE49-F238E27FC236}">
                  <a16:creationId xmlns:a16="http://schemas.microsoft.com/office/drawing/2014/main" id="{D9256B0E-87DF-7B26-537F-D76EEED0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200" y="1759937"/>
              <a:ext cx="3802970" cy="3802970"/>
            </a:xfrm>
            <a:prstGeom prst="rect">
              <a:avLst/>
            </a:prstGeom>
          </p:spPr>
        </p:pic>
      </p:grp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83728995-240F-52D3-6B28-A37C5F5B065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F42EB18-0DD8-8086-D66C-0CDA87C0F01E}"/>
              </a:ext>
            </a:extLst>
          </p:cNvPr>
          <p:cNvGrpSpPr/>
          <p:nvPr/>
        </p:nvGrpSpPr>
        <p:grpSpPr>
          <a:xfrm>
            <a:off x="13496443" y="-5205151"/>
            <a:ext cx="15200562" cy="18671995"/>
            <a:chOff x="5507475" y="-5205151"/>
            <a:chExt cx="15200562" cy="18671995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19887F6-90C5-F975-7B8A-FCE6EA52E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718505">
              <a:off x="4318313" y="-2922879"/>
              <a:ext cx="18671995" cy="14107452"/>
            </a:xfrm>
            <a:prstGeom prst="rect">
              <a:avLst/>
            </a:prstGeom>
          </p:spPr>
        </p:pic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39B9F90C-2FEF-41FD-12A0-55276C4458DC}"/>
                </a:ext>
              </a:extLst>
            </p:cNvPr>
            <p:cNvGrpSpPr/>
            <p:nvPr/>
          </p:nvGrpSpPr>
          <p:grpSpPr>
            <a:xfrm>
              <a:off x="5507475" y="-400551"/>
              <a:ext cx="6378522" cy="7139845"/>
              <a:chOff x="4949489" y="-807508"/>
              <a:chExt cx="7263851" cy="7947353"/>
            </a:xfrm>
          </p:grpSpPr>
          <p:pic>
            <p:nvPicPr>
              <p:cNvPr id="16" name="Grafik 15" descr="Ein Bild, das Person, Rad, Im Haus, rund enthält.&#10;&#10;Automatisch generierte Beschreibung">
                <a:extLst>
                  <a:ext uri="{FF2B5EF4-FFF2-40B4-BE49-F238E27FC236}">
                    <a16:creationId xmlns:a16="http://schemas.microsoft.com/office/drawing/2014/main" id="{2DD822D5-987E-8CD2-CDD0-2497D654C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55340" y="281845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52E19184-C0B7-B166-8DA3-D0B8C7DA0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49489" y="-807508"/>
                <a:ext cx="4797282" cy="47972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33765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D4608-6A0A-A6AB-2915-E527A2F5FAA3}"/>
              </a:ext>
            </a:extLst>
          </p:cNvPr>
          <p:cNvSpPr txBox="1">
            <a:spLocks/>
          </p:cNvSpPr>
          <p:nvPr/>
        </p:nvSpPr>
        <p:spPr>
          <a:xfrm>
            <a:off x="-10904169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/>
              <a:t>Massage cardiaque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67FDA1-829C-60CB-CCC9-C13FE90B1F7F}"/>
              </a:ext>
            </a:extLst>
          </p:cNvPr>
          <p:cNvSpPr txBox="1">
            <a:spLocks/>
          </p:cNvSpPr>
          <p:nvPr/>
        </p:nvSpPr>
        <p:spPr>
          <a:xfrm>
            <a:off x="-10904170" y="2004538"/>
            <a:ext cx="5088901" cy="3970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Si le </a:t>
            </a:r>
            <a:r>
              <a:rPr lang="de-DE" sz="1800" dirty="0" err="1"/>
              <a:t>patient</a:t>
            </a:r>
            <a:r>
              <a:rPr lang="de-DE" sz="1800" dirty="0"/>
              <a:t> ne </a:t>
            </a:r>
            <a:r>
              <a:rPr lang="de-DE" sz="1800" dirty="0" err="1"/>
              <a:t>respire</a:t>
            </a:r>
            <a:r>
              <a:rPr lang="de-DE" sz="1800" dirty="0"/>
              <a:t> </a:t>
            </a:r>
            <a:r>
              <a:rPr lang="de-DE" sz="1800" dirty="0" err="1"/>
              <a:t>pas</a:t>
            </a:r>
            <a:r>
              <a:rPr lang="de-DE" sz="1800" dirty="0"/>
              <a:t>, </a:t>
            </a:r>
            <a:r>
              <a:rPr lang="de-DE" sz="1800" dirty="0" err="1"/>
              <a:t>commencer</a:t>
            </a:r>
            <a:r>
              <a:rPr lang="de-DE" sz="1800" dirty="0"/>
              <a:t> </a:t>
            </a:r>
            <a:r>
              <a:rPr lang="de-DE" sz="1800" dirty="0" err="1"/>
              <a:t>immédiatement</a:t>
            </a:r>
            <a:r>
              <a:rPr lang="de-DE" sz="1800" dirty="0"/>
              <a:t> le </a:t>
            </a:r>
            <a:r>
              <a:rPr lang="de-DE" sz="1800" dirty="0" err="1"/>
              <a:t>massage</a:t>
            </a:r>
            <a:r>
              <a:rPr lang="de-DE" sz="1800" dirty="0"/>
              <a:t> </a:t>
            </a:r>
            <a:r>
              <a:rPr lang="de-DE" sz="1800" dirty="0" err="1"/>
              <a:t>cardiaque</a:t>
            </a:r>
            <a:r>
              <a:rPr lang="de-DE" sz="1800" dirty="0"/>
              <a:t> !</a:t>
            </a:r>
          </a:p>
          <a:p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100 – 120 compressions/minute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5 – 6 cm de profondeur </a:t>
            </a:r>
            <a:r>
              <a:rPr lang="fr-CH" b="0" dirty="0"/>
              <a:t>pour les adultes </a:t>
            </a:r>
            <a:br>
              <a:rPr lang="fr-CH" b="0" dirty="0"/>
            </a:br>
            <a:r>
              <a:rPr lang="fr-CH" b="0" dirty="0"/>
              <a:t>(au moins 1/3 du diamètre de la cage thoracique pour les enfants)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Complètement libérer </a:t>
            </a:r>
            <a:r>
              <a:rPr lang="fr-CH" b="0" dirty="0"/>
              <a:t>le thorax après chaque pression (compression)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dirty="0"/>
              <a:t>Plusieurs personnes peuvent se relayer </a:t>
            </a:r>
            <a:r>
              <a:rPr lang="fr-CH" dirty="0"/>
              <a:t>sans interruption</a:t>
            </a:r>
            <a:r>
              <a:rPr lang="fr-CH" b="0" dirty="0"/>
              <a:t> au massage cardiaque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0" dirty="0"/>
          </a:p>
          <a:p>
            <a:endParaRPr lang="de-DE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5985DC3-62E5-9323-86D7-8575BAAE6677}"/>
              </a:ext>
            </a:extLst>
          </p:cNvPr>
          <p:cNvGrpSpPr/>
          <p:nvPr/>
        </p:nvGrpSpPr>
        <p:grpSpPr>
          <a:xfrm>
            <a:off x="5507475" y="-5242729"/>
            <a:ext cx="15200562" cy="18671995"/>
            <a:chOff x="5507475" y="-5205151"/>
            <a:chExt cx="15200562" cy="1867199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739F866-D7A5-0CD7-14B4-A620B019E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718505">
              <a:off x="4318313" y="-2922879"/>
              <a:ext cx="18671995" cy="14107452"/>
            </a:xfrm>
            <a:prstGeom prst="rect">
              <a:avLst/>
            </a:prstGeom>
          </p:spPr>
        </p:pic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FF13A65E-2F15-306D-0A49-0CC693C77D2F}"/>
                </a:ext>
              </a:extLst>
            </p:cNvPr>
            <p:cNvGrpSpPr/>
            <p:nvPr/>
          </p:nvGrpSpPr>
          <p:grpSpPr>
            <a:xfrm>
              <a:off x="5507475" y="-400551"/>
              <a:ext cx="6378522" cy="7139845"/>
              <a:chOff x="4949489" y="-807508"/>
              <a:chExt cx="7263851" cy="7947353"/>
            </a:xfrm>
          </p:grpSpPr>
          <p:pic>
            <p:nvPicPr>
              <p:cNvPr id="20" name="Grafik 19" descr="Ein Bild, das Person, Rad, Im Haus, rund enthält.&#10;&#10;Automatisch generierte Beschreibung">
                <a:extLst>
                  <a:ext uri="{FF2B5EF4-FFF2-40B4-BE49-F238E27FC236}">
                    <a16:creationId xmlns:a16="http://schemas.microsoft.com/office/drawing/2014/main" id="{E0140B68-197F-044C-2903-B2A82BDA3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5340" y="281845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B8AE17AE-6E23-2DC2-9018-0FBA5392A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49489" y="-807508"/>
                <a:ext cx="4797282" cy="4797282"/>
              </a:xfrm>
              <a:prstGeom prst="rect">
                <a:avLst/>
              </a:prstGeom>
            </p:spPr>
          </p:pic>
        </p:grp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28AEE652-6084-7DBA-16AC-774520506A6D}"/>
              </a:ext>
            </a:extLst>
          </p:cNvPr>
          <p:cNvSpPr txBox="1">
            <a:spLocks/>
          </p:cNvSpPr>
          <p:nvPr/>
        </p:nvSpPr>
        <p:spPr>
          <a:xfrm>
            <a:off x="838199" y="545025"/>
            <a:ext cx="4669276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À </a:t>
            </a:r>
            <a:r>
              <a:rPr lang="de-DE" sz="3200" dirty="0" err="1">
                <a:latin typeface="Arial" panose="020B0604020202020204" pitchFamily="34" charset="0"/>
              </a:rPr>
              <a:t>propos</a:t>
            </a:r>
            <a:r>
              <a:rPr lang="de-DE" sz="3200" dirty="0">
                <a:latin typeface="Arial" panose="020B0604020202020204" pitchFamily="34" charset="0"/>
              </a:rPr>
              <a:t> de </a:t>
            </a:r>
            <a:r>
              <a:rPr lang="de-DE" sz="3200" dirty="0" err="1">
                <a:latin typeface="Arial" panose="020B0604020202020204" pitchFamily="34" charset="0"/>
              </a:rPr>
              <a:t>MiniAnne</a:t>
            </a:r>
            <a:endParaRPr lang="de-DE" sz="3200" dirty="0">
              <a:latin typeface="Arial" panose="020B0604020202020204" pitchFamily="34" charset="0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C58C189-8EB7-4752-C470-1065E1B1F99F}"/>
              </a:ext>
            </a:extLst>
          </p:cNvPr>
          <p:cNvSpPr txBox="1">
            <a:spLocks/>
          </p:cNvSpPr>
          <p:nvPr/>
        </p:nvSpPr>
        <p:spPr>
          <a:xfrm>
            <a:off x="838199" y="2004538"/>
            <a:ext cx="4791542" cy="3970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latin typeface="Arial" panose="020B0604020202020204" pitchFamily="34" charset="0"/>
              </a:rPr>
              <a:t>C</a:t>
            </a:r>
            <a:r>
              <a:rPr lang="fr-C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de-DE" b="1" dirty="0" err="1">
                <a:latin typeface="Arial" panose="020B0604020202020204" pitchFamily="34" charset="0"/>
              </a:rPr>
              <a:t>est</a:t>
            </a:r>
            <a:r>
              <a:rPr lang="de-DE" b="1" dirty="0">
                <a:latin typeface="Arial" panose="020B0604020202020204" pitchFamily="34" charset="0"/>
              </a:rPr>
              <a:t> en </a:t>
            </a:r>
            <a:r>
              <a:rPr lang="de-DE" b="1" dirty="0" err="1">
                <a:latin typeface="Arial" panose="020B0604020202020204" pitchFamily="34" charset="0"/>
              </a:rPr>
              <a:t>forgeant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qu</a:t>
            </a:r>
            <a:r>
              <a:rPr lang="fr-C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de-DE" b="1" dirty="0">
                <a:latin typeface="Arial" panose="020B0604020202020204" pitchFamily="34" charset="0"/>
              </a:rPr>
              <a:t>on </a:t>
            </a:r>
            <a:r>
              <a:rPr lang="de-DE" b="1" dirty="0" err="1">
                <a:latin typeface="Arial" panose="020B0604020202020204" pitchFamily="34" charset="0"/>
              </a:rPr>
              <a:t>devient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forgeron</a:t>
            </a:r>
            <a:r>
              <a:rPr lang="de-DE" b="1" dirty="0">
                <a:latin typeface="Arial" panose="020B0604020202020204" pitchFamily="34" charset="0"/>
              </a:rPr>
              <a:t>: </a:t>
            </a:r>
            <a: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est important de s’entraîner et de s’exercer régulièrement. Pour cela, utilise le </a:t>
            </a:r>
            <a:r>
              <a:rPr lang="fr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MiniAnne</a:t>
            </a:r>
            <a:r>
              <a:rPr lang="de-DE" dirty="0">
                <a:latin typeface="Arial" panose="020B0604020202020204" pitchFamily="34" charset="0"/>
              </a:rPr>
              <a:t>.</a:t>
            </a:r>
          </a:p>
          <a:p>
            <a:r>
              <a:rPr lang="fr-C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N’aie pas peur </a:t>
            </a:r>
            <a: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faire une erreur. La seule erreur est de ne rien faire</a:t>
            </a:r>
            <a:r>
              <a:rPr lang="de-DE" dirty="0">
                <a:latin typeface="Arial" panose="020B0604020202020204" pitchFamily="34" charset="0"/>
              </a:rPr>
              <a:t>!</a:t>
            </a:r>
          </a:p>
          <a:p>
            <a:endParaRPr lang="de-DE" b="1" dirty="0">
              <a:latin typeface="Arial" panose="020B0604020202020204" pitchFamily="34" charset="0"/>
            </a:endParaRPr>
          </a:p>
          <a:p>
            <a:r>
              <a:rPr lang="de-DE" b="1" dirty="0" err="1">
                <a:latin typeface="Arial" panose="020B0604020202020204" pitchFamily="34" charset="0"/>
              </a:rPr>
              <a:t>Personne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n’est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trop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jeune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pour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sauver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une</a:t>
            </a:r>
            <a:r>
              <a:rPr lang="de-DE" b="1" dirty="0">
                <a:latin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</a:rPr>
              <a:t>vie</a:t>
            </a:r>
            <a:r>
              <a:rPr lang="de-DE" b="1" dirty="0">
                <a:latin typeface="Arial" panose="020B0604020202020204" pitchFamily="34" charset="0"/>
              </a:rPr>
              <a:t>!</a:t>
            </a:r>
            <a:endParaRPr lang="de-DE" dirty="0">
              <a:latin typeface="Arial" panose="020B0604020202020204" pitchFamily="34" charset="0"/>
            </a:endParaRPr>
          </a:p>
          <a:p>
            <a:endParaRPr lang="de-DE" sz="1800" b="1" dirty="0">
              <a:latin typeface="Arial" panose="020B0604020202020204" pitchFamily="34" charset="0"/>
            </a:endParaRPr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11126A96-CAE3-5E78-640A-5301AB7916A5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E54989A-4C1F-40D8-04CE-69362B12D13A}"/>
              </a:ext>
            </a:extLst>
          </p:cNvPr>
          <p:cNvGrpSpPr/>
          <p:nvPr/>
        </p:nvGrpSpPr>
        <p:grpSpPr>
          <a:xfrm>
            <a:off x="-23041382" y="-6156766"/>
            <a:ext cx="13217027" cy="17493469"/>
            <a:chOff x="-6608513" y="-6156766"/>
            <a:chExt cx="13217027" cy="17493469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5360021C-ADFD-70E1-DB5A-BA5075DF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978820">
              <a:off x="-8746734" y="-4018545"/>
              <a:ext cx="17493469" cy="13217027"/>
            </a:xfrm>
            <a:prstGeom prst="rect">
              <a:avLst/>
            </a:prstGeom>
          </p:spPr>
        </p:pic>
        <p:pic>
          <p:nvPicPr>
            <p:cNvPr id="36" name="Grafik 35" descr="Reanimation Silhouette">
              <a:extLst>
                <a:ext uri="{FF2B5EF4-FFF2-40B4-BE49-F238E27FC236}">
                  <a16:creationId xmlns:a16="http://schemas.microsoft.com/office/drawing/2014/main" id="{F4624FE7-6B71-5383-D112-6A4709BF6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8200" y="1759937"/>
              <a:ext cx="3802970" cy="3802970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71358604-2B3A-10E9-697D-C17032A2D3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1336" y="2677961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19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5" descr="Ein Bild, das Person, Menschen, Gruppe enthält.&#10;&#10;Automatisch generierte Beschreibung">
            <a:extLst>
              <a:ext uri="{FF2B5EF4-FFF2-40B4-BE49-F238E27FC236}">
                <a16:creationId xmlns:a16="http://schemas.microsoft.com/office/drawing/2014/main" id="{E021F29B-C51B-3FB0-C1D1-BD3A4F0027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2681" y="-249381"/>
            <a:ext cx="15344681" cy="86313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Grafik 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F08CEAD-1C93-97CF-A00D-5CB1CA52A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4489">
            <a:off x="5707414" y="1148425"/>
            <a:ext cx="9393332" cy="706801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4D64A51-F494-46F1-0066-FC3FB2FAA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7360" y="3553706"/>
            <a:ext cx="7433441" cy="1721007"/>
          </a:xfrm>
        </p:spPr>
        <p:txBody>
          <a:bodyPr/>
          <a:lstStyle/>
          <a:p>
            <a:r>
              <a:rPr lang="de-DE" sz="4800" dirty="0"/>
              <a:t>Des </a:t>
            </a:r>
            <a:r>
              <a:rPr lang="de-DE" sz="4800" dirty="0" err="1"/>
              <a:t>questions</a:t>
            </a:r>
            <a:r>
              <a:rPr lang="de-DE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6053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Menschen, Gruppe enthält.&#10;&#10;Automatisch generierte Beschreibung">
            <a:extLst>
              <a:ext uri="{FF2B5EF4-FFF2-40B4-BE49-F238E27FC236}">
                <a16:creationId xmlns:a16="http://schemas.microsoft.com/office/drawing/2014/main" id="{FD547412-7687-F48E-0C56-B9BD70A1EC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pic>
        <p:nvPicPr>
          <p:cNvPr id="7" name="Grafik 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F08CEAD-1C93-97CF-A00D-5CB1CA52A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9297" y="563786"/>
            <a:ext cx="9393332" cy="706801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ED280D5-B629-2C28-40AC-A60C2E2FD9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854" t="44321" r="39257" b="45683"/>
          <a:stretch/>
        </p:blipFill>
        <p:spPr>
          <a:xfrm>
            <a:off x="838199" y="3154645"/>
            <a:ext cx="1624915" cy="45308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4D64A51-F494-46F1-0066-FC3FB2FAA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553706"/>
            <a:ext cx="7433441" cy="1721007"/>
          </a:xfrm>
        </p:spPr>
        <p:txBody>
          <a:bodyPr/>
          <a:lstStyle/>
          <a:p>
            <a:r>
              <a:rPr lang="de-DE" sz="4800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34291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7DAE8-B139-F06E-3FA6-75DAF93F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903" y="545025"/>
            <a:ext cx="5033527" cy="1214912"/>
          </a:xfrm>
        </p:spPr>
        <p:txBody>
          <a:bodyPr/>
          <a:lstStyle/>
          <a:p>
            <a:r>
              <a:rPr lang="de-CH" sz="3200" b="1" dirty="0">
                <a:solidFill>
                  <a:schemeClr val="accent1"/>
                </a:solidFill>
              </a:rPr>
              <a:t>Comment </a:t>
            </a:r>
            <a:r>
              <a:rPr lang="de-CH" sz="3200" b="1" dirty="0" err="1">
                <a:solidFill>
                  <a:schemeClr val="accent1"/>
                </a:solidFill>
              </a:rPr>
              <a:t>fonctionnent</a:t>
            </a:r>
            <a:r>
              <a:rPr lang="de-CH" sz="3200" b="1" dirty="0">
                <a:solidFill>
                  <a:schemeClr val="accent1"/>
                </a:solidFill>
              </a:rPr>
              <a:t> le </a:t>
            </a:r>
            <a:r>
              <a:rPr lang="de-CH" sz="3200" b="1" dirty="0" err="1">
                <a:solidFill>
                  <a:schemeClr val="accent1"/>
                </a:solidFill>
              </a:rPr>
              <a:t>cœur</a:t>
            </a:r>
            <a:r>
              <a:rPr lang="de-CH" sz="3200" b="1" dirty="0">
                <a:solidFill>
                  <a:schemeClr val="accent1"/>
                </a:solidFill>
              </a:rPr>
              <a:t> et la </a:t>
            </a:r>
            <a:r>
              <a:rPr lang="de-CH" sz="3200" b="1" dirty="0" err="1">
                <a:solidFill>
                  <a:schemeClr val="accent1"/>
                </a:solidFill>
              </a:rPr>
              <a:t>circulation</a:t>
            </a:r>
            <a:br>
              <a:rPr lang="de-CH" sz="3200" b="1" dirty="0">
                <a:solidFill>
                  <a:schemeClr val="accent1"/>
                </a:solidFill>
              </a:rPr>
            </a:br>
            <a:r>
              <a:rPr lang="de-CH" sz="3200" b="1" dirty="0" err="1">
                <a:solidFill>
                  <a:schemeClr val="accent1"/>
                </a:solidFill>
              </a:rPr>
              <a:t>sanguine</a:t>
            </a:r>
            <a:r>
              <a:rPr lang="de-CH" sz="3200" b="1" dirty="0">
                <a:solidFill>
                  <a:schemeClr val="accent1"/>
                </a:solidFill>
              </a:rPr>
              <a:t>?</a:t>
            </a: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C285B5-901C-38E7-1224-AE12C53ABC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28101">
            <a:off x="-1966404" y="2599403"/>
            <a:ext cx="9264801" cy="69999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080CBB0-C3E7-864B-9D93-BFBACF25E8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865814">
            <a:off x="-2170797" y="-3045816"/>
            <a:ext cx="9505352" cy="718168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39479-EA07-E7EB-99F6-5632E95AF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4872998" cy="3970473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Ton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cœur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travaille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sans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relâche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pour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CH" sz="1800" b="1" dirty="0" err="1">
                <a:solidFill>
                  <a:schemeClr val="accent2"/>
                </a:solidFill>
                <a:sym typeface="Wingdings" pitchFamily="2" charset="2"/>
              </a:rPr>
              <a:t>toi</a:t>
            </a: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!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42900" indent="-157163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600" b="0" dirty="0"/>
              <a:t>Env. 100 000 battements/jour, </a:t>
            </a:r>
            <a:r>
              <a:rPr lang="fr-CH" sz="1600" dirty="0"/>
              <a:t>plus de 3 milliards de fois </a:t>
            </a:r>
            <a:r>
              <a:rPr lang="fr-CH" sz="1600" b="0" dirty="0"/>
              <a:t>dans la vie </a:t>
            </a:r>
            <a:r>
              <a:rPr lang="fr-CH" sz="1600" dirty="0"/>
              <a:t>d’une personne de 80 ans.</a:t>
            </a:r>
            <a:endParaRPr lang="de-CH" sz="1600" dirty="0">
              <a:solidFill>
                <a:schemeClr val="accent2"/>
              </a:solidFill>
            </a:endParaRPr>
          </a:p>
          <a:p>
            <a:pPr marL="342900" indent="-157163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600" b="0" dirty="0"/>
              <a:t>Quand tu auras cet âge, il aura pompé quelque</a:t>
            </a:r>
            <a:br>
              <a:rPr lang="fr-CH" sz="1600" dirty="0"/>
            </a:br>
            <a:r>
              <a:rPr lang="fr-CH" sz="1600" dirty="0"/>
              <a:t>210 240 000 litres de sang </a:t>
            </a:r>
            <a:r>
              <a:rPr lang="fr-CH" sz="1600" b="0" dirty="0"/>
              <a:t>à travers les </a:t>
            </a:r>
            <a:r>
              <a:rPr lang="fr-CH" sz="1600" dirty="0"/>
              <a:t>100 000 km de vaisseaux sanguins </a:t>
            </a:r>
            <a:r>
              <a:rPr lang="fr-CH" sz="1600" b="0" dirty="0"/>
              <a:t>de ton corps.</a:t>
            </a:r>
            <a:endParaRPr lang="de-CH" sz="1600" b="0" dirty="0">
              <a:solidFill>
                <a:schemeClr val="accent2"/>
              </a:solidFill>
            </a:endParaRPr>
          </a:p>
          <a:p>
            <a:pPr marL="342900" indent="-157163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600" b="0" dirty="0"/>
              <a:t>Cela correspond environ à </a:t>
            </a:r>
            <a:r>
              <a:rPr lang="fr-CH" sz="1600" dirty="0"/>
              <a:t>la quantité d’eau du lac de </a:t>
            </a:r>
            <a:r>
              <a:rPr lang="fr-CH" sz="1600" dirty="0" err="1"/>
              <a:t>Hallwil</a:t>
            </a:r>
            <a:r>
              <a:rPr lang="fr-CH" sz="1600" dirty="0"/>
              <a:t>!</a:t>
            </a:r>
            <a:endParaRPr lang="de-CH" sz="1600" dirty="0">
              <a:solidFill>
                <a:schemeClr val="accent2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13A3A4-61AE-0B0D-D53A-F10DC3CA80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717516" y="-1929267"/>
            <a:ext cx="4736228" cy="107454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B30E23-EEB2-28A4-A6EA-86243EBF8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4288" y="-1052638"/>
            <a:ext cx="10566969" cy="98688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E47595-FF6B-1E9B-E7BB-4089CE68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8140" y="-1066494"/>
            <a:ext cx="10566969" cy="9868851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750FBE5-761E-5646-C446-C90E76DB9CAA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063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33FED80-B68E-FDD1-E925-BBB37A9894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28101">
            <a:off x="-2956392" y="6061350"/>
            <a:ext cx="18255422" cy="137927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b="1" dirty="0" err="1">
                <a:solidFill>
                  <a:schemeClr val="accent1"/>
                </a:solidFill>
              </a:rPr>
              <a:t>Pourquoi</a:t>
            </a:r>
            <a:r>
              <a:rPr lang="de-CH" sz="3200" b="1" dirty="0">
                <a:solidFill>
                  <a:schemeClr val="accent1"/>
                </a:solidFill>
              </a:rPr>
              <a:t> le </a:t>
            </a:r>
            <a:r>
              <a:rPr lang="de-CH" sz="3200" b="1" dirty="0" err="1">
                <a:solidFill>
                  <a:schemeClr val="accent1"/>
                </a:solidFill>
              </a:rPr>
              <a:t>cœur</a:t>
            </a:r>
            <a:r>
              <a:rPr lang="de-CH" sz="3200" b="1" dirty="0">
                <a:solidFill>
                  <a:schemeClr val="accent1"/>
                </a:solidFill>
              </a:rPr>
              <a:t> </a:t>
            </a:r>
            <a:r>
              <a:rPr lang="de-CH" sz="3200" b="1" dirty="0" err="1">
                <a:solidFill>
                  <a:schemeClr val="accent1"/>
                </a:solidFill>
              </a:rPr>
              <a:t>doit-il</a:t>
            </a:r>
            <a:r>
              <a:rPr lang="de-CH" sz="3200" b="1" dirty="0">
                <a:solidFill>
                  <a:schemeClr val="accent1"/>
                </a:solidFill>
              </a:rPr>
              <a:t> </a:t>
            </a:r>
            <a:r>
              <a:rPr lang="de-CH" sz="3200" b="1" dirty="0" err="1">
                <a:solidFill>
                  <a:schemeClr val="accent1"/>
                </a:solidFill>
              </a:rPr>
              <a:t>pomper</a:t>
            </a:r>
            <a:r>
              <a:rPr lang="de-CH" sz="3200" b="1" dirty="0">
                <a:solidFill>
                  <a:schemeClr val="accent1"/>
                </a:solidFill>
              </a:rPr>
              <a:t>?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257801" cy="3970473"/>
          </a:xfrm>
        </p:spPr>
        <p:txBody>
          <a:bodyPr>
            <a:normAutofit/>
          </a:bodyPr>
          <a:lstStyle/>
          <a:p>
            <a:pPr marL="17463" indent="-17463" eaLnBrk="1" hangingPunct="1">
              <a:lnSpc>
                <a:spcPct val="100000"/>
              </a:lnSpc>
              <a:spcBef>
                <a:spcPct val="20000"/>
              </a:spcBef>
            </a:pPr>
            <a:r>
              <a:rPr lang="de-CH" sz="1800" b="1" dirty="0">
                <a:solidFill>
                  <a:srgbClr val="283583"/>
                </a:solidFill>
              </a:rPr>
              <a:t>Par </a:t>
            </a:r>
            <a:r>
              <a:rPr lang="de-CH" sz="1800" b="1" dirty="0" err="1">
                <a:solidFill>
                  <a:srgbClr val="283583"/>
                </a:solidFill>
              </a:rPr>
              <a:t>son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activité</a:t>
            </a:r>
            <a:r>
              <a:rPr lang="de-CH" sz="1800" b="1" dirty="0">
                <a:solidFill>
                  <a:srgbClr val="283583"/>
                </a:solidFill>
              </a:rPr>
              <a:t> de </a:t>
            </a:r>
            <a:r>
              <a:rPr lang="de-CH" sz="1800" b="1" dirty="0" err="1">
                <a:solidFill>
                  <a:srgbClr val="283583"/>
                </a:solidFill>
              </a:rPr>
              <a:t>pompage</a:t>
            </a:r>
            <a:r>
              <a:rPr lang="de-CH" sz="1800" b="1" dirty="0">
                <a:solidFill>
                  <a:srgbClr val="283583"/>
                </a:solidFill>
              </a:rPr>
              <a:t>, le </a:t>
            </a:r>
            <a:r>
              <a:rPr lang="de-CH" sz="1800" b="1" dirty="0" err="1">
                <a:solidFill>
                  <a:srgbClr val="283583"/>
                </a:solidFill>
              </a:rPr>
              <a:t>cœur</a:t>
            </a:r>
            <a:r>
              <a:rPr lang="de-CH" sz="1800" b="1" dirty="0">
                <a:solidFill>
                  <a:srgbClr val="283583"/>
                </a:solidFill>
              </a:rPr>
              <a:t> diffuse le sang </a:t>
            </a:r>
            <a:r>
              <a:rPr lang="de-CH" sz="1800" b="1" dirty="0" err="1">
                <a:solidFill>
                  <a:srgbClr val="283583"/>
                </a:solidFill>
              </a:rPr>
              <a:t>dans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notre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corps</a:t>
            </a:r>
            <a:r>
              <a:rPr lang="de-CH" sz="1800" b="1" dirty="0">
                <a:solidFill>
                  <a:srgbClr val="283583"/>
                </a:solidFill>
              </a:rPr>
              <a:t>.</a:t>
            </a:r>
          </a:p>
          <a:p>
            <a:pPr marL="17463" indent="-17463" eaLnBrk="1" hangingPunct="1">
              <a:lnSpc>
                <a:spcPct val="100000"/>
              </a:lnSpc>
              <a:spcBef>
                <a:spcPct val="20000"/>
              </a:spcBef>
            </a:pPr>
            <a:endParaRPr lang="de-CH" sz="1800" dirty="0">
              <a:solidFill>
                <a:srgbClr val="283583"/>
              </a:solidFill>
            </a:endParaRPr>
          </a:p>
          <a:p>
            <a:pPr marL="3175" lvl="2" indent="0" eaLnBrk="1" hangingPunct="1">
              <a:lnSpc>
                <a:spcPct val="110000"/>
              </a:lnSpc>
              <a:spcBef>
                <a:spcPts val="600"/>
              </a:spcBef>
              <a:buNone/>
            </a:pPr>
            <a:r>
              <a:rPr lang="fr-CH" sz="1800" b="1" dirty="0"/>
              <a:t>Le sang remplit ces missions :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rgbClr val="283583"/>
                </a:solidFill>
              </a:rPr>
              <a:t>Approvisionnement</a:t>
            </a:r>
            <a:r>
              <a:rPr lang="de-CH" sz="1600" dirty="0">
                <a:solidFill>
                  <a:srgbClr val="283583"/>
                </a:solidFill>
              </a:rPr>
              <a:t> de </a:t>
            </a:r>
            <a:r>
              <a:rPr lang="de-CH" sz="1600" dirty="0" err="1">
                <a:solidFill>
                  <a:srgbClr val="283583"/>
                </a:solidFill>
              </a:rPr>
              <a:t>l’organisme</a:t>
            </a:r>
            <a:r>
              <a:rPr lang="de-CH" sz="1600" dirty="0">
                <a:solidFill>
                  <a:srgbClr val="283583"/>
                </a:solidFill>
              </a:rPr>
              <a:t> en </a:t>
            </a:r>
            <a:r>
              <a:rPr lang="de-CH" sz="1600" b="1" dirty="0" err="1">
                <a:solidFill>
                  <a:srgbClr val="283583"/>
                </a:solidFill>
              </a:rPr>
              <a:t>oxygène</a:t>
            </a:r>
            <a:endParaRPr lang="de-CH" sz="1600" b="1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283583"/>
                </a:solidFill>
              </a:rPr>
              <a:t>Lutte contre </a:t>
            </a:r>
            <a:r>
              <a:rPr lang="de-CH" sz="1600" b="1" dirty="0" err="1">
                <a:solidFill>
                  <a:srgbClr val="283583"/>
                </a:solidFill>
              </a:rPr>
              <a:t>les</a:t>
            </a:r>
            <a:r>
              <a:rPr lang="de-CH" sz="1600" b="1" dirty="0">
                <a:solidFill>
                  <a:srgbClr val="283583"/>
                </a:solidFill>
              </a:rPr>
              <a:t> </a:t>
            </a:r>
            <a:r>
              <a:rPr lang="de-CH" sz="1600" b="1" dirty="0" err="1">
                <a:solidFill>
                  <a:srgbClr val="283583"/>
                </a:solidFill>
              </a:rPr>
              <a:t>agents</a:t>
            </a:r>
            <a:r>
              <a:rPr lang="de-CH" sz="1600" b="1" dirty="0">
                <a:solidFill>
                  <a:srgbClr val="283583"/>
                </a:solidFill>
              </a:rPr>
              <a:t> </a:t>
            </a:r>
            <a:r>
              <a:rPr lang="de-CH" sz="1600" b="1" dirty="0" err="1">
                <a:solidFill>
                  <a:srgbClr val="283583"/>
                </a:solidFill>
              </a:rPr>
              <a:t>pathogènes</a:t>
            </a:r>
            <a:endParaRPr lang="de-CH" sz="1600" b="1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283583"/>
                </a:solidFill>
              </a:rPr>
              <a:t>Transport de </a:t>
            </a:r>
            <a:r>
              <a:rPr lang="de-CH" sz="1600" b="1" dirty="0" err="1">
                <a:solidFill>
                  <a:srgbClr val="283583"/>
                </a:solidFill>
              </a:rPr>
              <a:t>nutriments</a:t>
            </a:r>
            <a:r>
              <a:rPr lang="de-CH" sz="1600" b="1" dirty="0">
                <a:solidFill>
                  <a:srgbClr val="283583"/>
                </a:solidFill>
              </a:rPr>
              <a:t>, </a:t>
            </a:r>
            <a:r>
              <a:rPr lang="de-CH" sz="1600" b="1" dirty="0" err="1">
                <a:solidFill>
                  <a:srgbClr val="283583"/>
                </a:solidFill>
              </a:rPr>
              <a:t>sels</a:t>
            </a:r>
            <a:r>
              <a:rPr lang="de-CH" sz="1600" b="1" dirty="0">
                <a:solidFill>
                  <a:srgbClr val="283583"/>
                </a:solidFill>
              </a:rPr>
              <a:t> </a:t>
            </a:r>
            <a:r>
              <a:rPr lang="de-CH" sz="1600" b="1" dirty="0" err="1">
                <a:solidFill>
                  <a:srgbClr val="283583"/>
                </a:solidFill>
              </a:rPr>
              <a:t>minéraux</a:t>
            </a:r>
            <a:r>
              <a:rPr lang="de-CH" sz="1600" b="1" dirty="0">
                <a:solidFill>
                  <a:srgbClr val="283583"/>
                </a:solidFill>
              </a:rPr>
              <a:t>, </a:t>
            </a:r>
            <a:br>
              <a:rPr lang="de-CH" sz="1600" b="1" dirty="0">
                <a:solidFill>
                  <a:srgbClr val="283583"/>
                </a:solidFill>
              </a:rPr>
            </a:br>
            <a:r>
              <a:rPr lang="de-CH" sz="1600" b="1" dirty="0" err="1">
                <a:solidFill>
                  <a:srgbClr val="283583"/>
                </a:solidFill>
              </a:rPr>
              <a:t>vitamines</a:t>
            </a:r>
            <a:r>
              <a:rPr lang="de-CH" sz="1600" b="1" dirty="0">
                <a:solidFill>
                  <a:srgbClr val="283583"/>
                </a:solidFill>
              </a:rPr>
              <a:t> et </a:t>
            </a:r>
            <a:r>
              <a:rPr lang="de-CH" sz="1600" b="1" dirty="0" err="1">
                <a:solidFill>
                  <a:srgbClr val="283583"/>
                </a:solidFill>
              </a:rPr>
              <a:t>hormones</a:t>
            </a:r>
            <a:endParaRPr lang="de-CH" sz="1600" b="1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rgbClr val="283583"/>
                </a:solidFill>
              </a:rPr>
              <a:t>Évacuation</a:t>
            </a:r>
            <a:r>
              <a:rPr lang="de-CH" sz="1600" dirty="0">
                <a:solidFill>
                  <a:srgbClr val="283583"/>
                </a:solidFill>
              </a:rPr>
              <a:t> de </a:t>
            </a:r>
            <a:r>
              <a:rPr lang="de-CH" sz="1600" b="1" dirty="0" err="1">
                <a:solidFill>
                  <a:srgbClr val="283583"/>
                </a:solidFill>
              </a:rPr>
              <a:t>déchets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qui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seront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éliminés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sous</a:t>
            </a:r>
            <a:r>
              <a:rPr lang="de-CH" sz="1600" dirty="0">
                <a:solidFill>
                  <a:srgbClr val="283583"/>
                </a:solidFill>
              </a:rPr>
              <a:t> forme de </a:t>
            </a:r>
            <a:r>
              <a:rPr lang="de-CH" sz="1600" dirty="0" err="1">
                <a:solidFill>
                  <a:srgbClr val="283583"/>
                </a:solidFill>
              </a:rPr>
              <a:t>gaz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carbonique</a:t>
            </a:r>
            <a:r>
              <a:rPr lang="de-CH" sz="1600" dirty="0">
                <a:solidFill>
                  <a:srgbClr val="283583"/>
                </a:solidFill>
              </a:rPr>
              <a:t> par </a:t>
            </a:r>
            <a:r>
              <a:rPr lang="de-CH" sz="1600" dirty="0" err="1">
                <a:solidFill>
                  <a:srgbClr val="283583"/>
                </a:solidFill>
              </a:rPr>
              <a:t>les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poumons</a:t>
            </a:r>
            <a:endParaRPr lang="de-CH" sz="1600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1" dirty="0">
                <a:solidFill>
                  <a:srgbClr val="283583"/>
                </a:solidFill>
              </a:rPr>
              <a:t>Arrêt du </a:t>
            </a:r>
            <a:r>
              <a:rPr lang="de-CH" sz="1600" b="1" dirty="0" err="1">
                <a:solidFill>
                  <a:srgbClr val="283583"/>
                </a:solidFill>
              </a:rPr>
              <a:t>saignement</a:t>
            </a:r>
            <a:r>
              <a:rPr lang="de-CH" sz="1600" b="1" dirty="0">
                <a:solidFill>
                  <a:srgbClr val="283583"/>
                </a:solidFill>
              </a:rPr>
              <a:t> des </a:t>
            </a:r>
            <a:r>
              <a:rPr lang="de-CH" sz="1600" b="1" dirty="0" err="1">
                <a:solidFill>
                  <a:srgbClr val="283583"/>
                </a:solidFill>
              </a:rPr>
              <a:t>plaies</a:t>
            </a:r>
            <a:r>
              <a:rPr lang="de-CH" sz="1600" dirty="0">
                <a:solidFill>
                  <a:srgbClr val="283583"/>
                </a:solidFill>
              </a:rPr>
              <a:t> (</a:t>
            </a:r>
            <a:r>
              <a:rPr lang="de-CH" sz="1600" dirty="0" err="1">
                <a:solidFill>
                  <a:srgbClr val="283583"/>
                </a:solidFill>
              </a:rPr>
              <a:t>hémostase</a:t>
            </a:r>
            <a:r>
              <a:rPr lang="de-CH" sz="1600" dirty="0">
                <a:solidFill>
                  <a:srgbClr val="283583"/>
                </a:solidFill>
              </a:rPr>
              <a:t>)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1" dirty="0" err="1">
                <a:solidFill>
                  <a:srgbClr val="283583"/>
                </a:solidFill>
              </a:rPr>
              <a:t>Régulation</a:t>
            </a:r>
            <a:r>
              <a:rPr lang="de-CH" sz="1600" b="1" dirty="0">
                <a:solidFill>
                  <a:srgbClr val="283583"/>
                </a:solidFill>
              </a:rPr>
              <a:t> </a:t>
            </a:r>
            <a:r>
              <a:rPr lang="de-CH" sz="1600" b="1" dirty="0" err="1">
                <a:solidFill>
                  <a:srgbClr val="283583"/>
                </a:solidFill>
              </a:rPr>
              <a:t>thermique</a:t>
            </a:r>
            <a:endParaRPr lang="de-CH" sz="1600" b="1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sz="1600" b="1" dirty="0">
              <a:solidFill>
                <a:srgbClr val="283583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4F5CA9E-7CAE-BA98-EF69-EAAFEF1AE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215" y="-1232747"/>
            <a:ext cx="12248985" cy="114397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C003DA8-9D3F-8825-A15B-F01269CC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214" y="-1232748"/>
            <a:ext cx="12248985" cy="114397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A8E422-727B-8E83-3BB9-894FB8077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8079471" y="2004538"/>
            <a:ext cx="1718311" cy="3898478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EAFF5391-B7CA-9890-7A43-9FB6E849E12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09929A-8618-4A92-2281-E19133AF37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865814">
            <a:off x="-4116031" y="-8459532"/>
            <a:ext cx="9505352" cy="71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89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DADDA5E-B185-B8CF-FD27-9F2A4D303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78161">
            <a:off x="-4272859" y="-4829747"/>
            <a:ext cx="18154443" cy="137164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4F5CA9E-7CAE-BA98-EF69-EAAFEF1AE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5437" y="-455943"/>
            <a:ext cx="12248985" cy="114397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C003DA8-9D3F-8825-A15B-F01269CC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5436" y="-455944"/>
            <a:ext cx="12248985" cy="114397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A8E422-727B-8E83-3BB9-894FB8077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21825693" y="2781342"/>
            <a:ext cx="1718311" cy="389847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B879ECC-3BEE-2F93-2899-499A66AA91AF}"/>
              </a:ext>
            </a:extLst>
          </p:cNvPr>
          <p:cNvSpPr txBox="1">
            <a:spLocks/>
          </p:cNvSpPr>
          <p:nvPr/>
        </p:nvSpPr>
        <p:spPr>
          <a:xfrm>
            <a:off x="838200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CH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Pouls normal</a:t>
            </a:r>
            <a:endParaRPr lang="de-DE" sz="3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FB25452-02F5-2735-1AE4-B18A49BFBCC1}"/>
              </a:ext>
            </a:extLst>
          </p:cNvPr>
          <p:cNvSpPr txBox="1"/>
          <p:nvPr/>
        </p:nvSpPr>
        <p:spPr>
          <a:xfrm>
            <a:off x="4926524" y="4259819"/>
            <a:ext cx="2340146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Enfants</a:t>
            </a: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</a:p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100 </a:t>
            </a:r>
            <a:r>
              <a:rPr lang="de-CH" sz="1600" dirty="0" err="1">
                <a:solidFill>
                  <a:schemeClr val="accent6"/>
                </a:solidFill>
                <a:latin typeface="Arial" panose="020B0604020202020204" pitchFamily="34" charset="0"/>
              </a:rPr>
              <a:t>battements</a:t>
            </a: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 par </a:t>
            </a:r>
            <a:r>
              <a:rPr lang="de-CH" sz="1600" dirty="0" err="1">
                <a:solidFill>
                  <a:schemeClr val="accent6"/>
                </a:solidFill>
                <a:latin typeface="Arial" panose="020B0604020202020204" pitchFamily="34" charset="0"/>
              </a:rPr>
              <a:t>minute</a:t>
            </a:r>
            <a:endParaRPr lang="de-CH" sz="16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382E42-B312-74F1-9D7E-B53515F30A00}"/>
              </a:ext>
            </a:extLst>
          </p:cNvPr>
          <p:cNvSpPr txBox="1"/>
          <p:nvPr/>
        </p:nvSpPr>
        <p:spPr>
          <a:xfrm>
            <a:off x="8424395" y="4253591"/>
            <a:ext cx="2340146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Nourrissons</a:t>
            </a: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</a:p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130 </a:t>
            </a:r>
            <a:r>
              <a:rPr lang="de-CH" sz="1600" dirty="0" err="1">
                <a:solidFill>
                  <a:schemeClr val="accent6"/>
                </a:solidFill>
                <a:latin typeface="Arial" panose="020B0604020202020204" pitchFamily="34" charset="0"/>
              </a:rPr>
              <a:t>battements</a:t>
            </a: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 par </a:t>
            </a:r>
            <a:r>
              <a:rPr lang="de-CH" sz="1600" dirty="0" err="1">
                <a:solidFill>
                  <a:schemeClr val="accent6"/>
                </a:solidFill>
                <a:latin typeface="Arial" panose="020B0604020202020204" pitchFamily="34" charset="0"/>
              </a:rPr>
              <a:t>minute</a:t>
            </a:r>
            <a:endParaRPr lang="de-CH" sz="16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80F21D9A-635A-2E44-4995-4A88BF9C12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-12451603" y="-5455846"/>
            <a:ext cx="9449792" cy="21439546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DD60DCD-E70C-70DC-493B-799B56A5CCCB}"/>
              </a:ext>
            </a:extLst>
          </p:cNvPr>
          <p:cNvGrpSpPr/>
          <p:nvPr/>
        </p:nvGrpSpPr>
        <p:grpSpPr>
          <a:xfrm>
            <a:off x="8846055" y="2542287"/>
            <a:ext cx="1496835" cy="1496835"/>
            <a:chOff x="8662283" y="1905969"/>
            <a:chExt cx="2763403" cy="2763403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B4ABC-55AA-156A-A9CB-86F39B047DC2}"/>
                </a:ext>
              </a:extLst>
            </p:cNvPr>
            <p:cNvSpPr/>
            <p:nvPr/>
          </p:nvSpPr>
          <p:spPr>
            <a:xfrm>
              <a:off x="8662283" y="1905969"/>
              <a:ext cx="2763403" cy="27634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49" name="Grafik 48" descr="Baby Silhouette">
              <a:extLst>
                <a:ext uri="{FF2B5EF4-FFF2-40B4-BE49-F238E27FC236}">
                  <a16:creationId xmlns:a16="http://schemas.microsoft.com/office/drawing/2014/main" id="{DB6291E5-2A14-62A4-6E8F-31182D99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053" y="2766392"/>
              <a:ext cx="1107863" cy="1107863"/>
            </a:xfrm>
            <a:prstGeom prst="rect">
              <a:avLst/>
            </a:prstGeom>
          </p:spPr>
        </p:pic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183F8C2D-D7F7-64E1-3934-62485170C40D}"/>
              </a:ext>
            </a:extLst>
          </p:cNvPr>
          <p:cNvSpPr txBox="1"/>
          <p:nvPr/>
        </p:nvSpPr>
        <p:spPr>
          <a:xfrm>
            <a:off x="1427449" y="4259820"/>
            <a:ext cx="2340146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Adultes </a:t>
            </a:r>
          </a:p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60 – 80 </a:t>
            </a:r>
            <a:r>
              <a:rPr lang="de-CH" sz="1600" dirty="0" err="1">
                <a:solidFill>
                  <a:schemeClr val="accent6"/>
                </a:solidFill>
                <a:latin typeface="Arial" panose="020B0604020202020204" pitchFamily="34" charset="0"/>
              </a:rPr>
              <a:t>battements</a:t>
            </a: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 par </a:t>
            </a:r>
            <a:r>
              <a:rPr lang="de-CH" sz="1600" dirty="0" err="1">
                <a:solidFill>
                  <a:schemeClr val="accent6"/>
                </a:solidFill>
                <a:latin typeface="Arial" panose="020B0604020202020204" pitchFamily="34" charset="0"/>
              </a:rPr>
              <a:t>minute</a:t>
            </a:r>
            <a:endParaRPr lang="de-CH" sz="16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7B936C3-7D48-2AA9-9F2A-6F71DB86FE79}"/>
              </a:ext>
            </a:extLst>
          </p:cNvPr>
          <p:cNvSpPr/>
          <p:nvPr/>
        </p:nvSpPr>
        <p:spPr>
          <a:xfrm>
            <a:off x="1836447" y="2550969"/>
            <a:ext cx="1496834" cy="1496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grpSp>
        <p:nvGrpSpPr>
          <p:cNvPr id="29" name="Grafik 50" descr="Mann Silhouette">
            <a:extLst>
              <a:ext uri="{FF2B5EF4-FFF2-40B4-BE49-F238E27FC236}">
                <a16:creationId xmlns:a16="http://schemas.microsoft.com/office/drawing/2014/main" id="{C69ED400-8CE1-9CA3-4F57-00A1661662CA}"/>
              </a:ext>
            </a:extLst>
          </p:cNvPr>
          <p:cNvGrpSpPr/>
          <p:nvPr/>
        </p:nvGrpSpPr>
        <p:grpSpPr>
          <a:xfrm>
            <a:off x="2386157" y="2820676"/>
            <a:ext cx="397375" cy="941234"/>
            <a:chOff x="2100324" y="2834766"/>
            <a:chExt cx="397375" cy="941234"/>
          </a:xfrm>
          <a:solidFill>
            <a:srgbClr val="283583"/>
          </a:solidFill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8B9C98C5-6084-1F00-E65D-50200A899453}"/>
                </a:ext>
              </a:extLst>
            </p:cNvPr>
            <p:cNvSpPr/>
            <p:nvPr/>
          </p:nvSpPr>
          <p:spPr>
            <a:xfrm>
              <a:off x="2194448" y="3158969"/>
              <a:ext cx="209163" cy="617031"/>
            </a:xfrm>
            <a:custGeom>
              <a:avLst/>
              <a:gdLst>
                <a:gd name="connsiteX0" fmla="*/ 196415 w 209163"/>
                <a:gd name="connsiteY0" fmla="*/ 0 h 617031"/>
                <a:gd name="connsiteX1" fmla="*/ 196415 w 209163"/>
                <a:gd name="connsiteY1" fmla="*/ 0 h 617031"/>
                <a:gd name="connsiteX2" fmla="*/ 185956 w 209163"/>
                <a:gd name="connsiteY2" fmla="*/ 10458 h 617031"/>
                <a:gd name="connsiteX3" fmla="*/ 188247 w 209163"/>
                <a:gd name="connsiteY3" fmla="*/ 596115 h 617031"/>
                <a:gd name="connsiteX4" fmla="*/ 115040 w 209163"/>
                <a:gd name="connsiteY4" fmla="*/ 596115 h 617031"/>
                <a:gd name="connsiteX5" fmla="*/ 115040 w 209163"/>
                <a:gd name="connsiteY5" fmla="*/ 240538 h 617031"/>
                <a:gd name="connsiteX6" fmla="*/ 94123 w 209163"/>
                <a:gd name="connsiteY6" fmla="*/ 240538 h 617031"/>
                <a:gd name="connsiteX7" fmla="*/ 94123 w 209163"/>
                <a:gd name="connsiteY7" fmla="*/ 596115 h 617031"/>
                <a:gd name="connsiteX8" fmla="*/ 20916 w 209163"/>
                <a:gd name="connsiteY8" fmla="*/ 596115 h 617031"/>
                <a:gd name="connsiteX9" fmla="*/ 20916 w 209163"/>
                <a:gd name="connsiteY9" fmla="*/ 10458 h 617031"/>
                <a:gd name="connsiteX10" fmla="*/ 10458 w 209163"/>
                <a:gd name="connsiteY10" fmla="*/ 0 h 617031"/>
                <a:gd name="connsiteX11" fmla="*/ 0 w 209163"/>
                <a:gd name="connsiteY11" fmla="*/ 10458 h 617031"/>
                <a:gd name="connsiteX12" fmla="*/ 0 w 209163"/>
                <a:gd name="connsiteY12" fmla="*/ 617031 h 617031"/>
                <a:gd name="connsiteX13" fmla="*/ 209163 w 209163"/>
                <a:gd name="connsiteY13" fmla="*/ 617031 h 617031"/>
                <a:gd name="connsiteX14" fmla="*/ 206831 w 209163"/>
                <a:gd name="connsiteY14" fmla="*/ 10458 h 617031"/>
                <a:gd name="connsiteX15" fmla="*/ 196415 w 209163"/>
                <a:gd name="connsiteY15" fmla="*/ 0 h 61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63" h="617031">
                  <a:moveTo>
                    <a:pt x="196415" y="0"/>
                  </a:moveTo>
                  <a:lnTo>
                    <a:pt x="196415" y="0"/>
                  </a:lnTo>
                  <a:cubicBezTo>
                    <a:pt x="190639" y="0"/>
                    <a:pt x="185956" y="4682"/>
                    <a:pt x="185956" y="10458"/>
                  </a:cubicBezTo>
                  <a:lnTo>
                    <a:pt x="188247" y="596115"/>
                  </a:lnTo>
                  <a:lnTo>
                    <a:pt x="115040" y="596115"/>
                  </a:lnTo>
                  <a:lnTo>
                    <a:pt x="115040" y="240538"/>
                  </a:lnTo>
                  <a:lnTo>
                    <a:pt x="94123" y="240538"/>
                  </a:lnTo>
                  <a:lnTo>
                    <a:pt x="94123" y="596115"/>
                  </a:lnTo>
                  <a:lnTo>
                    <a:pt x="20916" y="596115"/>
                  </a:lnTo>
                  <a:lnTo>
                    <a:pt x="20916" y="10458"/>
                  </a:lnTo>
                  <a:cubicBezTo>
                    <a:pt x="20916" y="4682"/>
                    <a:pt x="16234" y="0"/>
                    <a:pt x="10458" y="0"/>
                  </a:cubicBezTo>
                  <a:cubicBezTo>
                    <a:pt x="4682" y="0"/>
                    <a:pt x="0" y="4682"/>
                    <a:pt x="0" y="10458"/>
                  </a:cubicBezTo>
                  <a:lnTo>
                    <a:pt x="0" y="617031"/>
                  </a:lnTo>
                  <a:lnTo>
                    <a:pt x="209163" y="617031"/>
                  </a:lnTo>
                  <a:lnTo>
                    <a:pt x="206831" y="10458"/>
                  </a:lnTo>
                  <a:cubicBezTo>
                    <a:pt x="206831" y="4699"/>
                    <a:pt x="202174" y="23"/>
                    <a:pt x="196415" y="0"/>
                  </a:cubicBezTo>
                  <a:close/>
                </a:path>
              </a:pathLst>
            </a:custGeom>
            <a:grpFill/>
            <a:ln w="15875" cap="flat">
              <a:solidFill>
                <a:srgbClr val="28358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A3785FD2-D6FB-6AEF-F0EB-8A6929D60D8E}"/>
                </a:ext>
              </a:extLst>
            </p:cNvPr>
            <p:cNvSpPr/>
            <p:nvPr/>
          </p:nvSpPr>
          <p:spPr>
            <a:xfrm>
              <a:off x="2215365" y="2834766"/>
              <a:ext cx="167330" cy="167330"/>
            </a:xfrm>
            <a:custGeom>
              <a:avLst/>
              <a:gdLst>
                <a:gd name="connsiteX0" fmla="*/ 83665 w 167330"/>
                <a:gd name="connsiteY0" fmla="*/ 167331 h 167330"/>
                <a:gd name="connsiteX1" fmla="*/ 167331 w 167330"/>
                <a:gd name="connsiteY1" fmla="*/ 83665 h 167330"/>
                <a:gd name="connsiteX2" fmla="*/ 83665 w 167330"/>
                <a:gd name="connsiteY2" fmla="*/ 0 h 167330"/>
                <a:gd name="connsiteX3" fmla="*/ 0 w 167330"/>
                <a:gd name="connsiteY3" fmla="*/ 83665 h 167330"/>
                <a:gd name="connsiteX4" fmla="*/ 83665 w 167330"/>
                <a:gd name="connsiteY4" fmla="*/ 167331 h 167330"/>
                <a:gd name="connsiteX5" fmla="*/ 83665 w 167330"/>
                <a:gd name="connsiteY5" fmla="*/ 20916 h 167330"/>
                <a:gd name="connsiteX6" fmla="*/ 146414 w 167330"/>
                <a:gd name="connsiteY6" fmla="*/ 83665 h 167330"/>
                <a:gd name="connsiteX7" fmla="*/ 83665 w 167330"/>
                <a:gd name="connsiteY7" fmla="*/ 146414 h 167330"/>
                <a:gd name="connsiteX8" fmla="*/ 20916 w 167330"/>
                <a:gd name="connsiteY8" fmla="*/ 83665 h 167330"/>
                <a:gd name="connsiteX9" fmla="*/ 83665 w 167330"/>
                <a:gd name="connsiteY9" fmla="*/ 20916 h 16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330" h="167330">
                  <a:moveTo>
                    <a:pt x="83665" y="167331"/>
                  </a:moveTo>
                  <a:cubicBezTo>
                    <a:pt x="129873" y="167331"/>
                    <a:pt x="167331" y="129873"/>
                    <a:pt x="167331" y="83665"/>
                  </a:cubicBezTo>
                  <a:cubicBezTo>
                    <a:pt x="167331" y="37458"/>
                    <a:pt x="129873" y="0"/>
                    <a:pt x="83665" y="0"/>
                  </a:cubicBezTo>
                  <a:cubicBezTo>
                    <a:pt x="37458" y="0"/>
                    <a:pt x="0" y="37458"/>
                    <a:pt x="0" y="83665"/>
                  </a:cubicBezTo>
                  <a:cubicBezTo>
                    <a:pt x="52" y="129851"/>
                    <a:pt x="37480" y="167278"/>
                    <a:pt x="83665" y="167331"/>
                  </a:cubicBezTo>
                  <a:close/>
                  <a:moveTo>
                    <a:pt x="83665" y="20916"/>
                  </a:moveTo>
                  <a:cubicBezTo>
                    <a:pt x="118320" y="20916"/>
                    <a:pt x="146414" y="49010"/>
                    <a:pt x="146414" y="83665"/>
                  </a:cubicBezTo>
                  <a:cubicBezTo>
                    <a:pt x="146414" y="118320"/>
                    <a:pt x="118320" y="146414"/>
                    <a:pt x="83665" y="146414"/>
                  </a:cubicBezTo>
                  <a:cubicBezTo>
                    <a:pt x="49010" y="146414"/>
                    <a:pt x="20916" y="118320"/>
                    <a:pt x="20916" y="83665"/>
                  </a:cubicBezTo>
                  <a:cubicBezTo>
                    <a:pt x="20951" y="49024"/>
                    <a:pt x="49025" y="20951"/>
                    <a:pt x="83665" y="20916"/>
                  </a:cubicBezTo>
                  <a:close/>
                </a:path>
              </a:pathLst>
            </a:custGeom>
            <a:grpFill/>
            <a:ln w="15875" cap="flat">
              <a:solidFill>
                <a:srgbClr val="28358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6055B414-F5FB-5688-B1B3-0E3F84360E64}"/>
                </a:ext>
              </a:extLst>
            </p:cNvPr>
            <p:cNvSpPr/>
            <p:nvPr/>
          </p:nvSpPr>
          <p:spPr>
            <a:xfrm>
              <a:off x="2100324" y="3023012"/>
              <a:ext cx="397375" cy="386953"/>
            </a:xfrm>
            <a:custGeom>
              <a:avLst/>
              <a:gdLst>
                <a:gd name="connsiteX0" fmla="*/ 396962 w 397375"/>
                <a:gd name="connsiteY0" fmla="*/ 331985 h 386953"/>
                <a:gd name="connsiteX1" fmla="*/ 364092 w 397375"/>
                <a:gd name="connsiteY1" fmla="*/ 98946 h 386953"/>
                <a:gd name="connsiteX2" fmla="*/ 357106 w 397375"/>
                <a:gd name="connsiteY2" fmla="*/ 76419 h 386953"/>
                <a:gd name="connsiteX3" fmla="*/ 348906 w 397375"/>
                <a:gd name="connsiteY3" fmla="*/ 64518 h 386953"/>
                <a:gd name="connsiteX4" fmla="*/ 265398 w 397375"/>
                <a:gd name="connsiteY4" fmla="*/ 10982 h 386953"/>
                <a:gd name="connsiteX5" fmla="*/ 199752 w 397375"/>
                <a:gd name="connsiteY5" fmla="*/ 1 h 386953"/>
                <a:gd name="connsiteX6" fmla="*/ 197598 w 397375"/>
                <a:gd name="connsiteY6" fmla="*/ 1 h 386953"/>
                <a:gd name="connsiteX7" fmla="*/ 132140 w 397375"/>
                <a:gd name="connsiteY7" fmla="*/ 10930 h 386953"/>
                <a:gd name="connsiteX8" fmla="*/ 48109 w 397375"/>
                <a:gd name="connsiteY8" fmla="*/ 64978 h 386953"/>
                <a:gd name="connsiteX9" fmla="*/ 40318 w 397375"/>
                <a:gd name="connsiteY9" fmla="*/ 76419 h 386953"/>
                <a:gd name="connsiteX10" fmla="*/ 33331 w 397375"/>
                <a:gd name="connsiteY10" fmla="*/ 98956 h 386953"/>
                <a:gd name="connsiteX11" fmla="*/ 399 w 397375"/>
                <a:gd name="connsiteY11" fmla="*/ 332466 h 386953"/>
                <a:gd name="connsiteX12" fmla="*/ 27203 w 397375"/>
                <a:gd name="connsiteY12" fmla="*/ 386116 h 386953"/>
                <a:gd name="connsiteX13" fmla="*/ 31292 w 397375"/>
                <a:gd name="connsiteY13" fmla="*/ 386953 h 386953"/>
                <a:gd name="connsiteX14" fmla="*/ 41751 w 397375"/>
                <a:gd name="connsiteY14" fmla="*/ 376496 h 386953"/>
                <a:gd name="connsiteX15" fmla="*/ 35392 w 397375"/>
                <a:gd name="connsiteY15" fmla="*/ 366873 h 386953"/>
                <a:gd name="connsiteX16" fmla="*/ 21169 w 397375"/>
                <a:gd name="connsiteY16" fmla="*/ 334903 h 386953"/>
                <a:gd name="connsiteX17" fmla="*/ 54028 w 397375"/>
                <a:gd name="connsiteY17" fmla="*/ 101884 h 386953"/>
                <a:gd name="connsiteX18" fmla="*/ 58651 w 397375"/>
                <a:gd name="connsiteY18" fmla="*/ 86469 h 386953"/>
                <a:gd name="connsiteX19" fmla="*/ 63765 w 397375"/>
                <a:gd name="connsiteY19" fmla="*/ 78824 h 386953"/>
                <a:gd name="connsiteX20" fmla="*/ 138938 w 397375"/>
                <a:gd name="connsiteY20" fmla="*/ 30717 h 386953"/>
                <a:gd name="connsiteX21" fmla="*/ 196541 w 397375"/>
                <a:gd name="connsiteY21" fmla="*/ 20917 h 386953"/>
                <a:gd name="connsiteX22" fmla="*/ 197587 w 397375"/>
                <a:gd name="connsiteY22" fmla="*/ 20917 h 386953"/>
                <a:gd name="connsiteX23" fmla="*/ 198706 w 397375"/>
                <a:gd name="connsiteY23" fmla="*/ 20687 h 386953"/>
                <a:gd name="connsiteX24" fmla="*/ 199836 w 397375"/>
                <a:gd name="connsiteY24" fmla="*/ 20917 h 386953"/>
                <a:gd name="connsiteX25" fmla="*/ 199899 w 397375"/>
                <a:gd name="connsiteY25" fmla="*/ 20917 h 386953"/>
                <a:gd name="connsiteX26" fmla="*/ 258632 w 397375"/>
                <a:gd name="connsiteY26" fmla="*/ 30779 h 386953"/>
                <a:gd name="connsiteX27" fmla="*/ 333250 w 397375"/>
                <a:gd name="connsiteY27" fmla="*/ 78364 h 386953"/>
                <a:gd name="connsiteX28" fmla="*/ 338762 w 397375"/>
                <a:gd name="connsiteY28" fmla="*/ 86469 h 386953"/>
                <a:gd name="connsiteX29" fmla="*/ 343384 w 397375"/>
                <a:gd name="connsiteY29" fmla="*/ 101874 h 386953"/>
                <a:gd name="connsiteX30" fmla="*/ 376192 w 397375"/>
                <a:gd name="connsiteY30" fmla="*/ 334422 h 386953"/>
                <a:gd name="connsiteX31" fmla="*/ 362021 w 397375"/>
                <a:gd name="connsiteY31" fmla="*/ 366842 h 386953"/>
                <a:gd name="connsiteX32" fmla="*/ 356391 w 397375"/>
                <a:gd name="connsiteY32" fmla="*/ 380519 h 386953"/>
                <a:gd name="connsiteX33" fmla="*/ 366120 w 397375"/>
                <a:gd name="connsiteY33" fmla="*/ 386953 h 386953"/>
                <a:gd name="connsiteX34" fmla="*/ 370210 w 397375"/>
                <a:gd name="connsiteY34" fmla="*/ 386116 h 386953"/>
                <a:gd name="connsiteX35" fmla="*/ 396962 w 397375"/>
                <a:gd name="connsiteY35" fmla="*/ 331985 h 38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7375" h="386953">
                  <a:moveTo>
                    <a:pt x="396962" y="331985"/>
                  </a:moveTo>
                  <a:lnTo>
                    <a:pt x="364092" y="98946"/>
                  </a:lnTo>
                  <a:cubicBezTo>
                    <a:pt x="363152" y="91075"/>
                    <a:pt x="360785" y="83440"/>
                    <a:pt x="357106" y="76419"/>
                  </a:cubicBezTo>
                  <a:cubicBezTo>
                    <a:pt x="354781" y="72185"/>
                    <a:pt x="352034" y="68198"/>
                    <a:pt x="348906" y="64518"/>
                  </a:cubicBezTo>
                  <a:cubicBezTo>
                    <a:pt x="325929" y="40038"/>
                    <a:pt x="297235" y="21643"/>
                    <a:pt x="265398" y="10982"/>
                  </a:cubicBezTo>
                  <a:cubicBezTo>
                    <a:pt x="244290" y="3650"/>
                    <a:pt x="222096" y="-63"/>
                    <a:pt x="199752" y="1"/>
                  </a:cubicBezTo>
                  <a:cubicBezTo>
                    <a:pt x="199064" y="294"/>
                    <a:pt x="198286" y="294"/>
                    <a:pt x="197598" y="1"/>
                  </a:cubicBezTo>
                  <a:cubicBezTo>
                    <a:pt x="175319" y="-74"/>
                    <a:pt x="153187" y="3622"/>
                    <a:pt x="132140" y="10930"/>
                  </a:cubicBezTo>
                  <a:cubicBezTo>
                    <a:pt x="100071" y="21679"/>
                    <a:pt x="71190" y="40256"/>
                    <a:pt x="48109" y="64978"/>
                  </a:cubicBezTo>
                  <a:cubicBezTo>
                    <a:pt x="45146" y="68529"/>
                    <a:pt x="42537" y="72361"/>
                    <a:pt x="40318" y="76419"/>
                  </a:cubicBezTo>
                  <a:cubicBezTo>
                    <a:pt x="36637" y="83444"/>
                    <a:pt x="34270" y="91081"/>
                    <a:pt x="33331" y="98956"/>
                  </a:cubicBezTo>
                  <a:lnTo>
                    <a:pt x="399" y="332466"/>
                  </a:lnTo>
                  <a:cubicBezTo>
                    <a:pt x="-2739" y="366047"/>
                    <a:pt x="13241" y="380176"/>
                    <a:pt x="27203" y="386116"/>
                  </a:cubicBezTo>
                  <a:cubicBezTo>
                    <a:pt x="28495" y="386671"/>
                    <a:pt x="29887" y="386955"/>
                    <a:pt x="31292" y="386953"/>
                  </a:cubicBezTo>
                  <a:cubicBezTo>
                    <a:pt x="37068" y="386953"/>
                    <a:pt x="41750" y="382272"/>
                    <a:pt x="41751" y="376496"/>
                  </a:cubicBezTo>
                  <a:cubicBezTo>
                    <a:pt x="41751" y="372303"/>
                    <a:pt x="39249" y="368516"/>
                    <a:pt x="35392" y="366873"/>
                  </a:cubicBezTo>
                  <a:cubicBezTo>
                    <a:pt x="28291" y="363851"/>
                    <a:pt x="19087" y="357199"/>
                    <a:pt x="21169" y="334903"/>
                  </a:cubicBezTo>
                  <a:lnTo>
                    <a:pt x="54028" y="101884"/>
                  </a:lnTo>
                  <a:cubicBezTo>
                    <a:pt x="54629" y="96510"/>
                    <a:pt x="56195" y="91288"/>
                    <a:pt x="58651" y="86469"/>
                  </a:cubicBezTo>
                  <a:cubicBezTo>
                    <a:pt x="60121" y="83771"/>
                    <a:pt x="61832" y="81213"/>
                    <a:pt x="63765" y="78824"/>
                  </a:cubicBezTo>
                  <a:cubicBezTo>
                    <a:pt x="84445" y="56803"/>
                    <a:pt x="110278" y="40270"/>
                    <a:pt x="138938" y="30717"/>
                  </a:cubicBezTo>
                  <a:cubicBezTo>
                    <a:pt x="157448" y="24219"/>
                    <a:pt x="176924" y="20906"/>
                    <a:pt x="196541" y="20917"/>
                  </a:cubicBezTo>
                  <a:cubicBezTo>
                    <a:pt x="196887" y="20917"/>
                    <a:pt x="197232" y="20917"/>
                    <a:pt x="197587" y="20917"/>
                  </a:cubicBezTo>
                  <a:cubicBezTo>
                    <a:pt x="197964" y="20862"/>
                    <a:pt x="198338" y="20785"/>
                    <a:pt x="198706" y="20687"/>
                  </a:cubicBezTo>
                  <a:cubicBezTo>
                    <a:pt x="199079" y="20785"/>
                    <a:pt x="199455" y="20862"/>
                    <a:pt x="199836" y="20917"/>
                  </a:cubicBezTo>
                  <a:lnTo>
                    <a:pt x="199899" y="20917"/>
                  </a:lnTo>
                  <a:cubicBezTo>
                    <a:pt x="219897" y="20821"/>
                    <a:pt x="239762" y="24156"/>
                    <a:pt x="258632" y="30779"/>
                  </a:cubicBezTo>
                  <a:cubicBezTo>
                    <a:pt x="287046" y="40248"/>
                    <a:pt x="312679" y="56595"/>
                    <a:pt x="333250" y="78364"/>
                  </a:cubicBezTo>
                  <a:cubicBezTo>
                    <a:pt x="335343" y="80882"/>
                    <a:pt x="337189" y="83596"/>
                    <a:pt x="338762" y="86469"/>
                  </a:cubicBezTo>
                  <a:cubicBezTo>
                    <a:pt x="341216" y="91284"/>
                    <a:pt x="342782" y="96503"/>
                    <a:pt x="343384" y="101874"/>
                  </a:cubicBezTo>
                  <a:lnTo>
                    <a:pt x="376192" y="334422"/>
                  </a:lnTo>
                  <a:cubicBezTo>
                    <a:pt x="378283" y="357199"/>
                    <a:pt x="369122" y="363851"/>
                    <a:pt x="362021" y="366842"/>
                  </a:cubicBezTo>
                  <a:cubicBezTo>
                    <a:pt x="356689" y="369064"/>
                    <a:pt x="354169" y="375187"/>
                    <a:pt x="356391" y="380519"/>
                  </a:cubicBezTo>
                  <a:cubicBezTo>
                    <a:pt x="358026" y="384441"/>
                    <a:pt x="361871" y="386983"/>
                    <a:pt x="366120" y="386953"/>
                  </a:cubicBezTo>
                  <a:cubicBezTo>
                    <a:pt x="367526" y="386955"/>
                    <a:pt x="368918" y="386671"/>
                    <a:pt x="370210" y="386116"/>
                  </a:cubicBezTo>
                  <a:cubicBezTo>
                    <a:pt x="384171" y="380176"/>
                    <a:pt x="400162" y="366037"/>
                    <a:pt x="396962" y="331985"/>
                  </a:cubicBezTo>
                  <a:close/>
                </a:path>
              </a:pathLst>
            </a:custGeom>
            <a:grpFill/>
            <a:ln w="15875" cap="flat">
              <a:solidFill>
                <a:srgbClr val="28358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3A8084B-CB86-AA67-48F3-BBD91AC2BE9A}"/>
              </a:ext>
            </a:extLst>
          </p:cNvPr>
          <p:cNvGrpSpPr/>
          <p:nvPr/>
        </p:nvGrpSpPr>
        <p:grpSpPr>
          <a:xfrm>
            <a:off x="5347578" y="2549728"/>
            <a:ext cx="1496835" cy="1496835"/>
            <a:chOff x="4796136" y="1905969"/>
            <a:chExt cx="2763403" cy="276340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998F48-5F42-6F77-96E6-FCF0F26DFDA7}"/>
                </a:ext>
              </a:extLst>
            </p:cNvPr>
            <p:cNvSpPr/>
            <p:nvPr/>
          </p:nvSpPr>
          <p:spPr>
            <a:xfrm>
              <a:off x="4796136" y="1905969"/>
              <a:ext cx="2763403" cy="27634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3" name="Grafik 52" descr="Kleines Mädchen mit Ballon Silhouette">
              <a:extLst>
                <a:ext uri="{FF2B5EF4-FFF2-40B4-BE49-F238E27FC236}">
                  <a16:creationId xmlns:a16="http://schemas.microsoft.com/office/drawing/2014/main" id="{C34D9BC8-5DA6-6B4C-F6CA-3C79C189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68728" y="2340083"/>
              <a:ext cx="1849170" cy="1849170"/>
            </a:xfrm>
            <a:prstGeom prst="rect">
              <a:avLst/>
            </a:prstGeom>
          </p:spPr>
        </p:pic>
      </p:grpSp>
      <p:sp>
        <p:nvSpPr>
          <p:cNvPr id="42" name="Foliennummernplatzhalter 4">
            <a:extLst>
              <a:ext uri="{FF2B5EF4-FFF2-40B4-BE49-F238E27FC236}">
                <a16:creationId xmlns:a16="http://schemas.microsoft.com/office/drawing/2014/main" id="{98FE8705-EE8F-C4F0-1A1D-57C47F66EDE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DBBAC91-F80F-DE9C-5D1A-25C5E0F8FA57}"/>
              </a:ext>
            </a:extLst>
          </p:cNvPr>
          <p:cNvSpPr txBox="1">
            <a:spLocks/>
          </p:cNvSpPr>
          <p:nvPr/>
        </p:nvSpPr>
        <p:spPr>
          <a:xfrm>
            <a:off x="838200" y="-7603326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b="1" dirty="0" err="1">
                <a:solidFill>
                  <a:schemeClr val="accent1"/>
                </a:solidFill>
              </a:rPr>
              <a:t>Pourquoi</a:t>
            </a:r>
            <a:r>
              <a:rPr lang="de-CH" sz="3200" b="1" dirty="0">
                <a:solidFill>
                  <a:schemeClr val="accent1"/>
                </a:solidFill>
              </a:rPr>
              <a:t> le </a:t>
            </a:r>
            <a:r>
              <a:rPr lang="de-CH" sz="3200" b="1" dirty="0" err="1">
                <a:solidFill>
                  <a:schemeClr val="accent1"/>
                </a:solidFill>
              </a:rPr>
              <a:t>cœur</a:t>
            </a:r>
            <a:r>
              <a:rPr lang="de-CH" sz="3200" b="1" dirty="0">
                <a:solidFill>
                  <a:schemeClr val="accent1"/>
                </a:solidFill>
              </a:rPr>
              <a:t> </a:t>
            </a:r>
            <a:r>
              <a:rPr lang="de-CH" sz="3200" b="1" dirty="0" err="1">
                <a:solidFill>
                  <a:schemeClr val="accent1"/>
                </a:solidFill>
              </a:rPr>
              <a:t>doit-il</a:t>
            </a:r>
            <a:r>
              <a:rPr lang="de-CH" sz="3200" b="1" dirty="0">
                <a:solidFill>
                  <a:schemeClr val="accent1"/>
                </a:solidFill>
              </a:rPr>
              <a:t> </a:t>
            </a:r>
            <a:r>
              <a:rPr lang="de-CH" sz="3200" b="1" dirty="0" err="1">
                <a:solidFill>
                  <a:schemeClr val="accent1"/>
                </a:solidFill>
              </a:rPr>
              <a:t>pomper</a:t>
            </a:r>
            <a:r>
              <a:rPr lang="de-CH" sz="3200" b="1" dirty="0">
                <a:solidFill>
                  <a:schemeClr val="accent1"/>
                </a:solidFill>
              </a:rPr>
              <a:t> ?</a:t>
            </a:r>
            <a:endParaRPr lang="de-DE" sz="320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939F037-4210-8C33-C48D-F4A23ADE4B32}"/>
              </a:ext>
            </a:extLst>
          </p:cNvPr>
          <p:cNvSpPr txBox="1">
            <a:spLocks/>
          </p:cNvSpPr>
          <p:nvPr/>
        </p:nvSpPr>
        <p:spPr>
          <a:xfrm>
            <a:off x="838199" y="-6143813"/>
            <a:ext cx="5257801" cy="3970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 eaLnBrk="1" hangingPunct="1">
              <a:lnSpc>
                <a:spcPct val="100000"/>
              </a:lnSpc>
              <a:spcBef>
                <a:spcPct val="20000"/>
              </a:spcBef>
            </a:pPr>
            <a:r>
              <a:rPr lang="de-CH" sz="1800" b="1" dirty="0">
                <a:solidFill>
                  <a:srgbClr val="283583"/>
                </a:solidFill>
              </a:rPr>
              <a:t>Par </a:t>
            </a:r>
            <a:r>
              <a:rPr lang="de-CH" sz="1800" b="1" dirty="0" err="1">
                <a:solidFill>
                  <a:srgbClr val="283583"/>
                </a:solidFill>
              </a:rPr>
              <a:t>son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activité</a:t>
            </a:r>
            <a:r>
              <a:rPr lang="de-CH" sz="1800" b="1" dirty="0">
                <a:solidFill>
                  <a:srgbClr val="283583"/>
                </a:solidFill>
              </a:rPr>
              <a:t> de </a:t>
            </a:r>
            <a:r>
              <a:rPr lang="de-CH" sz="1800" b="1" dirty="0" err="1">
                <a:solidFill>
                  <a:srgbClr val="283583"/>
                </a:solidFill>
              </a:rPr>
              <a:t>pompage</a:t>
            </a:r>
            <a:r>
              <a:rPr lang="de-CH" sz="1800" b="1" dirty="0">
                <a:solidFill>
                  <a:srgbClr val="283583"/>
                </a:solidFill>
              </a:rPr>
              <a:t>, le </a:t>
            </a:r>
            <a:r>
              <a:rPr lang="de-CH" sz="1800" b="1" dirty="0" err="1">
                <a:solidFill>
                  <a:srgbClr val="283583"/>
                </a:solidFill>
              </a:rPr>
              <a:t>cœur</a:t>
            </a:r>
            <a:r>
              <a:rPr lang="de-CH" sz="1800" b="1" dirty="0">
                <a:solidFill>
                  <a:srgbClr val="283583"/>
                </a:solidFill>
              </a:rPr>
              <a:t> diffuse le sang </a:t>
            </a:r>
            <a:r>
              <a:rPr lang="de-CH" sz="1800" b="1" dirty="0" err="1">
                <a:solidFill>
                  <a:srgbClr val="283583"/>
                </a:solidFill>
              </a:rPr>
              <a:t>dans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notre</a:t>
            </a:r>
            <a:r>
              <a:rPr lang="de-CH" sz="1800" b="1" dirty="0">
                <a:solidFill>
                  <a:srgbClr val="283583"/>
                </a:solidFill>
              </a:rPr>
              <a:t> </a:t>
            </a:r>
            <a:r>
              <a:rPr lang="de-CH" sz="1800" b="1" dirty="0" err="1">
                <a:solidFill>
                  <a:srgbClr val="283583"/>
                </a:solidFill>
              </a:rPr>
              <a:t>corps</a:t>
            </a:r>
            <a:r>
              <a:rPr lang="de-CH" sz="1800" b="1" dirty="0">
                <a:solidFill>
                  <a:srgbClr val="283583"/>
                </a:solidFill>
              </a:rPr>
              <a:t>.</a:t>
            </a:r>
          </a:p>
          <a:p>
            <a:pPr marL="17463" indent="-17463" eaLnBrk="1" hangingPunct="1">
              <a:lnSpc>
                <a:spcPct val="100000"/>
              </a:lnSpc>
              <a:spcBef>
                <a:spcPct val="20000"/>
              </a:spcBef>
            </a:pPr>
            <a:endParaRPr lang="de-CH" sz="1800" dirty="0">
              <a:solidFill>
                <a:srgbClr val="283583"/>
              </a:solidFill>
            </a:endParaRPr>
          </a:p>
          <a:p>
            <a:pPr marL="3175" lvl="2" indent="0" eaLnBrk="1" hangingPunct="1">
              <a:lnSpc>
                <a:spcPct val="110000"/>
              </a:lnSpc>
              <a:spcBef>
                <a:spcPts val="600"/>
              </a:spcBef>
              <a:buNone/>
            </a:pPr>
            <a:r>
              <a:rPr lang="fr-CH" sz="1800" b="1" dirty="0"/>
              <a:t>Le sang remplit ces missions: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rgbClr val="283583"/>
                </a:solidFill>
              </a:rPr>
              <a:t>Approvisionnement</a:t>
            </a:r>
            <a:r>
              <a:rPr lang="de-CH" sz="1600" dirty="0">
                <a:solidFill>
                  <a:srgbClr val="283583"/>
                </a:solidFill>
              </a:rPr>
              <a:t> de </a:t>
            </a:r>
            <a:r>
              <a:rPr lang="de-CH" sz="1600" dirty="0" err="1">
                <a:solidFill>
                  <a:srgbClr val="283583"/>
                </a:solidFill>
              </a:rPr>
              <a:t>l’organisme</a:t>
            </a:r>
            <a:r>
              <a:rPr lang="de-CH" sz="1600" dirty="0">
                <a:solidFill>
                  <a:srgbClr val="283583"/>
                </a:solidFill>
              </a:rPr>
              <a:t> en </a:t>
            </a:r>
            <a:r>
              <a:rPr lang="de-CH" sz="1600" b="1" dirty="0" err="1">
                <a:solidFill>
                  <a:srgbClr val="283583"/>
                </a:solidFill>
              </a:rPr>
              <a:t>oxygène</a:t>
            </a:r>
            <a:endParaRPr lang="de-CH" sz="1600" b="1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283583"/>
                </a:solidFill>
              </a:rPr>
              <a:t>Lutte contre </a:t>
            </a:r>
            <a:r>
              <a:rPr lang="de-CH" sz="1600" b="1" dirty="0" err="1">
                <a:solidFill>
                  <a:srgbClr val="283583"/>
                </a:solidFill>
              </a:rPr>
              <a:t>les</a:t>
            </a:r>
            <a:r>
              <a:rPr lang="de-CH" sz="1600" b="1" dirty="0">
                <a:solidFill>
                  <a:srgbClr val="283583"/>
                </a:solidFill>
              </a:rPr>
              <a:t> </a:t>
            </a:r>
            <a:r>
              <a:rPr lang="de-CH" sz="1600" b="1" dirty="0" err="1">
                <a:solidFill>
                  <a:srgbClr val="283583"/>
                </a:solidFill>
              </a:rPr>
              <a:t>agents</a:t>
            </a:r>
            <a:r>
              <a:rPr lang="de-CH" sz="1600" b="1" dirty="0">
                <a:solidFill>
                  <a:srgbClr val="283583"/>
                </a:solidFill>
              </a:rPr>
              <a:t> </a:t>
            </a:r>
            <a:r>
              <a:rPr lang="de-CH" sz="1600" b="1" dirty="0" err="1">
                <a:solidFill>
                  <a:srgbClr val="283583"/>
                </a:solidFill>
              </a:rPr>
              <a:t>pathogènes</a:t>
            </a:r>
            <a:endParaRPr lang="de-CH" sz="1600" b="1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283583"/>
                </a:solidFill>
              </a:rPr>
              <a:t>Transport de </a:t>
            </a:r>
            <a:r>
              <a:rPr lang="de-CH" sz="1600" b="1" dirty="0" err="1">
                <a:solidFill>
                  <a:srgbClr val="283583"/>
                </a:solidFill>
              </a:rPr>
              <a:t>nutriments</a:t>
            </a:r>
            <a:r>
              <a:rPr lang="de-CH" sz="1600" b="1" dirty="0">
                <a:solidFill>
                  <a:srgbClr val="283583"/>
                </a:solidFill>
              </a:rPr>
              <a:t>, </a:t>
            </a:r>
            <a:r>
              <a:rPr lang="de-CH" sz="1600" b="1" dirty="0" err="1">
                <a:solidFill>
                  <a:srgbClr val="283583"/>
                </a:solidFill>
              </a:rPr>
              <a:t>sels</a:t>
            </a:r>
            <a:r>
              <a:rPr lang="de-CH" sz="1600" b="1" dirty="0">
                <a:solidFill>
                  <a:srgbClr val="283583"/>
                </a:solidFill>
              </a:rPr>
              <a:t> </a:t>
            </a:r>
            <a:r>
              <a:rPr lang="de-CH" sz="1600" b="1" dirty="0" err="1">
                <a:solidFill>
                  <a:srgbClr val="283583"/>
                </a:solidFill>
              </a:rPr>
              <a:t>minéraux</a:t>
            </a:r>
            <a:r>
              <a:rPr lang="de-CH" sz="1600" b="1" dirty="0">
                <a:solidFill>
                  <a:srgbClr val="283583"/>
                </a:solidFill>
              </a:rPr>
              <a:t>, </a:t>
            </a:r>
            <a:br>
              <a:rPr lang="de-CH" sz="1600" b="1" dirty="0">
                <a:solidFill>
                  <a:srgbClr val="283583"/>
                </a:solidFill>
              </a:rPr>
            </a:br>
            <a:r>
              <a:rPr lang="de-CH" sz="1600" b="1" dirty="0" err="1">
                <a:solidFill>
                  <a:srgbClr val="283583"/>
                </a:solidFill>
              </a:rPr>
              <a:t>vitamines</a:t>
            </a:r>
            <a:r>
              <a:rPr lang="de-CH" sz="1600" b="1" dirty="0">
                <a:solidFill>
                  <a:srgbClr val="283583"/>
                </a:solidFill>
              </a:rPr>
              <a:t> et </a:t>
            </a:r>
            <a:r>
              <a:rPr lang="de-CH" sz="1600" b="1" dirty="0" err="1">
                <a:solidFill>
                  <a:srgbClr val="283583"/>
                </a:solidFill>
              </a:rPr>
              <a:t>hormones</a:t>
            </a:r>
            <a:endParaRPr lang="de-CH" sz="1600" b="1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rgbClr val="283583"/>
                </a:solidFill>
              </a:rPr>
              <a:t>Évacuation</a:t>
            </a:r>
            <a:r>
              <a:rPr lang="de-CH" sz="1600" dirty="0">
                <a:solidFill>
                  <a:srgbClr val="283583"/>
                </a:solidFill>
              </a:rPr>
              <a:t> de </a:t>
            </a:r>
            <a:r>
              <a:rPr lang="de-CH" sz="1600" b="1" dirty="0" err="1">
                <a:solidFill>
                  <a:srgbClr val="283583"/>
                </a:solidFill>
              </a:rPr>
              <a:t>déchets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qui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seront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éliminés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sous</a:t>
            </a:r>
            <a:r>
              <a:rPr lang="de-CH" sz="1600" dirty="0">
                <a:solidFill>
                  <a:srgbClr val="283583"/>
                </a:solidFill>
              </a:rPr>
              <a:t> forme de </a:t>
            </a:r>
            <a:r>
              <a:rPr lang="de-CH" sz="1600" dirty="0" err="1">
                <a:solidFill>
                  <a:srgbClr val="283583"/>
                </a:solidFill>
              </a:rPr>
              <a:t>gaz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carbonique</a:t>
            </a:r>
            <a:r>
              <a:rPr lang="de-CH" sz="1600" dirty="0">
                <a:solidFill>
                  <a:srgbClr val="283583"/>
                </a:solidFill>
              </a:rPr>
              <a:t> par </a:t>
            </a:r>
            <a:r>
              <a:rPr lang="de-CH" sz="1600" dirty="0" err="1">
                <a:solidFill>
                  <a:srgbClr val="283583"/>
                </a:solidFill>
              </a:rPr>
              <a:t>les</a:t>
            </a:r>
            <a:r>
              <a:rPr lang="de-CH" sz="1600" dirty="0">
                <a:solidFill>
                  <a:srgbClr val="283583"/>
                </a:solidFill>
              </a:rPr>
              <a:t> </a:t>
            </a:r>
            <a:r>
              <a:rPr lang="de-CH" sz="1600" dirty="0" err="1">
                <a:solidFill>
                  <a:srgbClr val="283583"/>
                </a:solidFill>
              </a:rPr>
              <a:t>poumons</a:t>
            </a:r>
            <a:endParaRPr lang="de-CH" sz="1600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1" dirty="0">
                <a:solidFill>
                  <a:srgbClr val="283583"/>
                </a:solidFill>
              </a:rPr>
              <a:t>Arrêt du </a:t>
            </a:r>
            <a:r>
              <a:rPr lang="de-CH" sz="1600" b="1" dirty="0" err="1">
                <a:solidFill>
                  <a:srgbClr val="283583"/>
                </a:solidFill>
              </a:rPr>
              <a:t>saignement</a:t>
            </a:r>
            <a:r>
              <a:rPr lang="de-CH" sz="1600" b="1" dirty="0">
                <a:solidFill>
                  <a:srgbClr val="283583"/>
                </a:solidFill>
              </a:rPr>
              <a:t> des </a:t>
            </a:r>
            <a:r>
              <a:rPr lang="de-CH" sz="1600" b="1" dirty="0" err="1">
                <a:solidFill>
                  <a:srgbClr val="283583"/>
                </a:solidFill>
              </a:rPr>
              <a:t>plaies</a:t>
            </a:r>
            <a:r>
              <a:rPr lang="de-CH" sz="1600" dirty="0">
                <a:solidFill>
                  <a:srgbClr val="283583"/>
                </a:solidFill>
              </a:rPr>
              <a:t> (</a:t>
            </a:r>
            <a:r>
              <a:rPr lang="de-CH" sz="1600" dirty="0" err="1">
                <a:solidFill>
                  <a:srgbClr val="283583"/>
                </a:solidFill>
              </a:rPr>
              <a:t>hémostase</a:t>
            </a:r>
            <a:r>
              <a:rPr lang="de-CH" sz="1600" dirty="0">
                <a:solidFill>
                  <a:srgbClr val="283583"/>
                </a:solidFill>
              </a:rPr>
              <a:t>)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1" dirty="0" err="1">
                <a:solidFill>
                  <a:srgbClr val="283583"/>
                </a:solidFill>
              </a:rPr>
              <a:t>Régulation</a:t>
            </a:r>
            <a:r>
              <a:rPr lang="de-CH" sz="1600" b="1" dirty="0">
                <a:solidFill>
                  <a:srgbClr val="283583"/>
                </a:solidFill>
              </a:rPr>
              <a:t> </a:t>
            </a:r>
            <a:r>
              <a:rPr lang="de-CH" sz="1600" b="1" dirty="0" err="1">
                <a:solidFill>
                  <a:srgbClr val="283583"/>
                </a:solidFill>
              </a:rPr>
              <a:t>thermique</a:t>
            </a:r>
            <a:endParaRPr lang="de-CH" sz="1600" b="1" dirty="0">
              <a:solidFill>
                <a:srgbClr val="283583"/>
              </a:solidFill>
            </a:endParaRP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sz="1600" b="1" dirty="0">
              <a:solidFill>
                <a:srgbClr val="2835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3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2450716-1AA6-2148-09E9-9B3DDF468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9832">
            <a:off x="-5230669" y="-3917730"/>
            <a:ext cx="18004925" cy="136034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4F5CA9E-7CAE-BA98-EF69-EAAFEF1AE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5437" y="-455943"/>
            <a:ext cx="12248985" cy="114397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C003DA8-9D3F-8825-A15B-F01269CC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5436" y="-455944"/>
            <a:ext cx="12248985" cy="114397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A8E422-727B-8E83-3BB9-894FB8077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-2901387" y="-5455846"/>
            <a:ext cx="9449792" cy="2143954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B879ECC-3BEE-2F93-2899-499A66AA91AF}"/>
              </a:ext>
            </a:extLst>
          </p:cNvPr>
          <p:cNvSpPr txBox="1">
            <a:spLocks/>
          </p:cNvSpPr>
          <p:nvPr/>
        </p:nvSpPr>
        <p:spPr>
          <a:xfrm>
            <a:off x="6265067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CH" sz="3200" dirty="0">
                <a:solidFill>
                  <a:schemeClr val="accent6"/>
                </a:solidFill>
                <a:latin typeface="Arial" panose="020B0604020202020204" pitchFamily="34" charset="0"/>
              </a:rPr>
              <a:t>Pouls rapide </a:t>
            </a:r>
            <a:r>
              <a:rPr lang="de-CH" sz="3200" dirty="0" err="1">
                <a:solidFill>
                  <a:schemeClr val="accent6"/>
                </a:solidFill>
                <a:latin typeface="Arial" panose="020B0604020202020204" pitchFamily="34" charset="0"/>
              </a:rPr>
              <a:t>ou</a:t>
            </a:r>
            <a:r>
              <a:rPr lang="de-CH" sz="3200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de-CH" sz="3200" dirty="0" err="1">
                <a:solidFill>
                  <a:schemeClr val="accent6"/>
                </a:solidFill>
                <a:latin typeface="Arial" panose="020B0604020202020204" pitchFamily="34" charset="0"/>
              </a:rPr>
              <a:t>lent</a:t>
            </a:r>
            <a:endParaRPr lang="de-DE" sz="32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0BBD7B9D-FE92-2843-6834-09EFC9951DBF}"/>
              </a:ext>
            </a:extLst>
          </p:cNvPr>
          <p:cNvSpPr txBox="1">
            <a:spLocks/>
          </p:cNvSpPr>
          <p:nvPr/>
        </p:nvSpPr>
        <p:spPr>
          <a:xfrm>
            <a:off x="6265066" y="2004539"/>
            <a:ext cx="5088901" cy="3626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Le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rejet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de sang du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ventricule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gauche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dans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l’artère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aorte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produit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le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pouls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55600" marR="0" lvl="0" indent="-17621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Pouls plus rapide en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manque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d’activité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physique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et/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stress</a:t>
            </a:r>
          </a:p>
          <a:p>
            <a:pPr marL="355600" marR="0" lvl="0" indent="-17621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fièvre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d’excitation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plus de 100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battements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par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minute</a:t>
            </a:r>
            <a:endParaRPr kumimoji="0" lang="de-CH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55600" marR="0" lvl="0" indent="-17621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Sportifs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d’endurance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grâce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à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entraînement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régulier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souvent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 50</a:t>
            </a:r>
          </a:p>
          <a:p>
            <a:pPr marL="355600" marR="0" lvl="0" indent="-17621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Wingdings" pitchFamily="2" charset="2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1E8CF9-408F-5864-10B6-33E2E9486B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4320160" y="1006734"/>
            <a:ext cx="1001879" cy="100187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E1150D2-75E9-49B6-95B3-E9C06D9804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005964" y="6848209"/>
            <a:ext cx="4362299" cy="702732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E9B4300-9A55-2B15-E57C-D85CA4D23CA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07595">
            <a:off x="9020539" y="9688685"/>
            <a:ext cx="2309495" cy="2309495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A033E877-84E6-17C7-98AF-D102B02E82A1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515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7575B60-3B7F-DAC2-DCF3-A5F94B3C8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9832">
            <a:off x="-9067315" y="-13714464"/>
            <a:ext cx="18004925" cy="1360345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528A55E-86AE-9E76-9D4C-5536376F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Prendre</a:t>
            </a:r>
            <a:r>
              <a:rPr lang="de-DE" sz="3200" dirty="0"/>
              <a:t> </a:t>
            </a:r>
            <a:r>
              <a:rPr lang="de-DE" sz="3200" dirty="0" err="1"/>
              <a:t>son</a:t>
            </a:r>
            <a:r>
              <a:rPr lang="de-DE" sz="3200" dirty="0"/>
              <a:t> </a:t>
            </a:r>
            <a:r>
              <a:rPr lang="de-DE" sz="3200" dirty="0" err="1"/>
              <a:t>pouls</a:t>
            </a:r>
            <a:endParaRPr lang="de-DE" sz="3200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B910AC7-98FE-E75D-9F8C-AA4C33CA76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49163" y="196356"/>
            <a:ext cx="4362299" cy="70273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7F3F87-7CFE-2273-1218-B1FDB9577B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624915" y="14332772"/>
            <a:ext cx="6117245" cy="1387871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EDF3916-A302-A2EC-403B-FE9E08F697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07595">
            <a:off x="5797392" y="3223444"/>
            <a:ext cx="2309495" cy="2309495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5722324E-2FF8-0890-C493-A92778FF5D69}"/>
              </a:ext>
            </a:extLst>
          </p:cNvPr>
          <p:cNvSpPr txBox="1"/>
          <p:nvPr/>
        </p:nvSpPr>
        <p:spPr>
          <a:xfrm>
            <a:off x="998138" y="3741268"/>
            <a:ext cx="3198771" cy="137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3200" b="1" dirty="0" err="1">
                <a:solidFill>
                  <a:srgbClr val="283583"/>
                </a:solidFill>
                <a:latin typeface="Arial" panose="020B0604020202020204" pitchFamily="34" charset="0"/>
              </a:rPr>
              <a:t>Étape</a:t>
            </a:r>
            <a:r>
              <a:rPr lang="de-CH" sz="3200" b="1" dirty="0">
                <a:solidFill>
                  <a:srgbClr val="283583"/>
                </a:solidFill>
                <a:latin typeface="Arial" panose="020B0604020202020204" pitchFamily="34" charset="0"/>
              </a:rPr>
              <a:t> 1</a:t>
            </a:r>
          </a:p>
          <a:p>
            <a:pPr algn="ctr">
              <a:lnSpc>
                <a:spcPct val="110000"/>
              </a:lnSpc>
            </a:pP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Place ton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index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, ton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annulaire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et ton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majeur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sur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la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face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interne de ton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poignet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à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côté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 du </a:t>
            </a:r>
            <a:r>
              <a:rPr lang="de-CH" sz="1600" dirty="0" err="1">
                <a:solidFill>
                  <a:srgbClr val="283583"/>
                </a:solidFill>
                <a:latin typeface="Arial" panose="020B0604020202020204" pitchFamily="34" charset="0"/>
              </a:rPr>
              <a:t>pouce</a:t>
            </a: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C4BBA72-41D8-7DC2-C99A-3E5D0941653D}"/>
              </a:ext>
            </a:extLst>
          </p:cNvPr>
          <p:cNvSpPr/>
          <p:nvPr/>
        </p:nvSpPr>
        <p:spPr>
          <a:xfrm>
            <a:off x="1978996" y="2359152"/>
            <a:ext cx="1237053" cy="1237053"/>
          </a:xfrm>
          <a:prstGeom prst="ellipse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55" name="Grafik 54" descr="Erhobene Hand Silhouette">
            <a:extLst>
              <a:ext uri="{FF2B5EF4-FFF2-40B4-BE49-F238E27FC236}">
                <a16:creationId xmlns:a16="http://schemas.microsoft.com/office/drawing/2014/main" id="{B3FCE2C0-723F-897D-5B1D-6D397F45B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81891" y="2517456"/>
            <a:ext cx="914400" cy="914400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4DBB9BAE-7CCC-6144-9023-10BF5706C633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643F213-133E-BCC7-D365-2085271B8DE9}"/>
              </a:ext>
            </a:extLst>
          </p:cNvPr>
          <p:cNvSpPr txBox="1">
            <a:spLocks/>
          </p:cNvSpPr>
          <p:nvPr/>
        </p:nvSpPr>
        <p:spPr>
          <a:xfrm>
            <a:off x="6265067" y="-5704197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CH" sz="3200" dirty="0">
                <a:solidFill>
                  <a:schemeClr val="accent6"/>
                </a:solidFill>
                <a:latin typeface="Arial" panose="020B0604020202020204" pitchFamily="34" charset="0"/>
              </a:rPr>
              <a:t>Pouls haut et </a:t>
            </a:r>
            <a:r>
              <a:rPr lang="de-CH" sz="3200" dirty="0" err="1">
                <a:solidFill>
                  <a:schemeClr val="accent6"/>
                </a:solidFill>
                <a:latin typeface="Arial" panose="020B0604020202020204" pitchFamily="34" charset="0"/>
              </a:rPr>
              <a:t>bas</a:t>
            </a:r>
            <a:endParaRPr lang="de-DE" sz="32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69316BEE-F7A9-61BB-49E9-5C34AF8D0A68}"/>
              </a:ext>
            </a:extLst>
          </p:cNvPr>
          <p:cNvSpPr txBox="1">
            <a:spLocks/>
          </p:cNvSpPr>
          <p:nvPr/>
        </p:nvSpPr>
        <p:spPr>
          <a:xfrm>
            <a:off x="6265066" y="-4244683"/>
            <a:ext cx="5088901" cy="3626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Le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rejet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de sang du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ventricule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gauche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dans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l’artère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aorte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produit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 le </a:t>
            </a: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itchFamily="2" charset="2"/>
              </a:rPr>
              <a:t>pouls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55600" marR="0" lvl="0" indent="-17621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Pouls plus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élevé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manque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d’activité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physique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et/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stress</a:t>
            </a:r>
          </a:p>
          <a:p>
            <a:pPr marL="355600" marR="0" lvl="0" indent="-17621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fièvre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d’excitation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plus de 100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battements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par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minute</a:t>
            </a:r>
            <a:endParaRPr kumimoji="0" lang="de-CH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55600" marR="0" lvl="0" indent="-17621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Sportifs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d’endurance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grâce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à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entraînement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régulier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souvent</a:t>
            </a:r>
            <a:r>
              <a:rPr kumimoji="0" lang="de-CH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CH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 50</a:t>
            </a:r>
          </a:p>
          <a:p>
            <a:pPr marL="355600" marR="0" lvl="0" indent="-17621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39829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ster Weiss">
  <a:themeElements>
    <a:clrScheme name="SH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10545"/>
      </a:accent1>
      <a:accent2>
        <a:srgbClr val="283483"/>
      </a:accent2>
      <a:accent3>
        <a:srgbClr val="000000"/>
      </a:accent3>
      <a:accent4>
        <a:srgbClr val="979797"/>
      </a:accent4>
      <a:accent5>
        <a:srgbClr val="EBECEC"/>
      </a:accent5>
      <a:accent6>
        <a:srgbClr val="FFFFFF"/>
      </a:accent6>
      <a:hlink>
        <a:srgbClr val="283583"/>
      </a:hlink>
      <a:folHlink>
        <a:srgbClr val="E105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2127</Words>
  <Application>Microsoft Macintosh PowerPoint</Application>
  <PresentationFormat>Breitbild</PresentationFormat>
  <Paragraphs>320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9" baseType="lpstr">
      <vt:lpstr>Calibri</vt:lpstr>
      <vt:lpstr>Arial</vt:lpstr>
      <vt:lpstr>ScriptoramaMarkdownJF</vt:lpstr>
      <vt:lpstr>Master Weiss</vt:lpstr>
      <vt:lpstr>Comprendre le cœur – agir correctement en cas d’urgence</vt:lpstr>
      <vt:lpstr>Comprendre le cœur –  agir correctement en cas d’urgence</vt:lpstr>
      <vt:lpstr>PowerPoint-Präsentation</vt:lpstr>
      <vt:lpstr>Comment fonctionnent le cœur et la circulation sanguine?</vt:lpstr>
      <vt:lpstr>Comment fonctionnent le cœur et la circulation sanguine?</vt:lpstr>
      <vt:lpstr>Pourquoi le cœur doit-il pomper?</vt:lpstr>
      <vt:lpstr>PowerPoint-Präsentation</vt:lpstr>
      <vt:lpstr>PowerPoint-Präsentation</vt:lpstr>
      <vt:lpstr>Prendre son pouls</vt:lpstr>
      <vt:lpstr>Prendre son pouls</vt:lpstr>
      <vt:lpstr>PowerPoint-Präsentation</vt:lpstr>
      <vt:lpstr>PowerPoint-Präsentation</vt:lpstr>
      <vt:lpstr>Deux circulations sanguines</vt:lpstr>
      <vt:lpstr>Nos vaisseaux sanguins</vt:lpstr>
      <vt:lpstr>La circulation pulmonaire</vt:lpstr>
      <vt:lpstr>La circulation pulmonaire</vt:lpstr>
      <vt:lpstr>La tuyauterie doit être propre!</vt:lpstr>
      <vt:lpstr>Nos fonctions vitales</vt:lpstr>
      <vt:lpstr>PowerPoint-Präsentation</vt:lpstr>
      <vt:lpstr>Que se passe-t-il en cas d’infarctus du myocarde?</vt:lpstr>
      <vt:lpstr>PowerPoint-Präsentation</vt:lpstr>
      <vt:lpstr>Artère</vt:lpstr>
      <vt:lpstr>Comment reconnaître un infarctus du myocarde?</vt:lpstr>
      <vt:lpstr>Ta sécurité sur le lieu de l’accident</vt:lpstr>
      <vt:lpstr>Que faire en cas d’infarctus du myocarde?</vt:lpstr>
      <vt:lpstr>PowerPoint-Präsentation</vt:lpstr>
      <vt:lpstr>Que se passe t-il en cas d’attaque cérébrale?</vt:lpstr>
      <vt:lpstr>Que se passe t-il en cas d’attaque cérébrale?</vt:lpstr>
      <vt:lpstr>Comment reconnaître une attaque cérébrale?</vt:lpstr>
      <vt:lpstr>Que faire en cas d’attaque cérébrale?</vt:lpstr>
      <vt:lpstr>PowerPoint-Präsentation</vt:lpstr>
      <vt:lpstr>PowerPoint-Präsentation</vt:lpstr>
      <vt:lpstr>Il y a un problème!</vt:lpstr>
      <vt:lpstr>2 étapes pour sauver une vie</vt:lpstr>
      <vt:lpstr>PowerPoint-Präsentation</vt:lpstr>
      <vt:lpstr>Le temps peut suffire si …</vt:lpstr>
      <vt:lpstr>PowerPoint-Präsentation</vt:lpstr>
      <vt:lpstr>PowerPoint-Präsentation</vt:lpstr>
      <vt:lpstr>PowerPoint-Präsentation</vt:lpstr>
      <vt:lpstr>PowerPoint-Präsentation</vt:lpstr>
      <vt:lpstr>Mesures vitales à accomplir</vt:lpstr>
      <vt:lpstr>Massage cardiaque</vt:lpstr>
      <vt:lpstr>PowerPoint-Präsentation</vt:lpstr>
      <vt:lpstr>Des questions?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Rudolf</dc:creator>
  <cp:lastModifiedBy>Nina Hoffmann</cp:lastModifiedBy>
  <cp:revision>145</cp:revision>
  <dcterms:created xsi:type="dcterms:W3CDTF">2022-05-30T09:16:46Z</dcterms:created>
  <dcterms:modified xsi:type="dcterms:W3CDTF">2023-07-27T11:55:18Z</dcterms:modified>
</cp:coreProperties>
</file>